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57" r:id="rId5"/>
    <p:sldId id="259" r:id="rId6"/>
    <p:sldId id="258" r:id="rId7"/>
    <p:sldId id="261" r:id="rId8"/>
    <p:sldId id="262" r:id="rId9"/>
    <p:sldId id="265" r:id="rId10"/>
    <p:sldId id="267" r:id="rId11"/>
    <p:sldId id="274" r:id="rId12"/>
    <p:sldId id="264" r:id="rId13"/>
    <p:sldId id="273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7A3"/>
    <a:srgbClr val="006600"/>
    <a:srgbClr val="FF0000"/>
    <a:srgbClr val="89B0FF"/>
    <a:srgbClr val="B2B2B2"/>
    <a:srgbClr val="6699FF"/>
    <a:srgbClr val="9966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C11A-CDE3-4B2A-AF32-25636E71A8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2A142-53EB-4BDD-A00E-845B0F7002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500FF-850E-4354-8CA3-F3D114D069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F1AB2-FA16-4701-BAF3-3917FDC965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B5D8-5052-4569-934F-FEF3F05DF3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46384-9103-4EA2-9642-2DC737F77A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2A80C-90C0-479F-9CB4-2300BBAF1F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2C962-A0D6-486E-A8CE-3084820A51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CFC5B-0AB0-4731-BC52-49452EC6D7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0C352-A7D0-4023-A382-CA165CEFF2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0923D-99F4-4C40-BE7D-194A0DC803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F63AD9-117C-4824-9B97-FF2703ADA25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 /><Relationship Id="rId7" Type="http://schemas.openxmlformats.org/officeDocument/2006/relationships/image" Target="../media/image25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8.png" /><Relationship Id="rId4" Type="http://schemas.openxmlformats.org/officeDocument/2006/relationships/image" Target="../media/image27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7" Type="http://schemas.openxmlformats.org/officeDocument/2006/relationships/image" Target="../media/image7.gif" /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gif" /><Relationship Id="rId5" Type="http://schemas.openxmlformats.org/officeDocument/2006/relationships/image" Target="../media/image5.gif" /><Relationship Id="rId4" Type="http://schemas.openxmlformats.org/officeDocument/2006/relationships/image" Target="../media/image4.gi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0.jpeg" /><Relationship Id="rId4" Type="http://schemas.openxmlformats.org/officeDocument/2006/relationships/hyperlink" Target="moya.semya.avi" TargetMode="Externa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71802" y="5500702"/>
            <a:ext cx="2928958" cy="1000132"/>
          </a:xfrm>
          <a:prstGeom prst="rect">
            <a:avLst/>
          </a:prstGeom>
          <a:solidFill>
            <a:srgbClr val="E1E7A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CC3300"/>
                </a:solidFill>
                <a:latin typeface="Comic Sans MS" pitchFamily="66" charset="0"/>
              </a:rPr>
              <a:t>Не забывай выполнять поручения родителей.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86350"/>
            <a:ext cx="8229600" cy="15827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В семье, где каждый помогает друг другу, все будут счастливыми, весёлыми и добрыми.</a:t>
            </a:r>
          </a:p>
          <a:p>
            <a:endParaRPr lang="ru-RU"/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539750" y="1628775"/>
            <a:ext cx="7850188" cy="3421063"/>
            <a:chOff x="340" y="436"/>
            <a:chExt cx="4945" cy="2155"/>
          </a:xfrm>
        </p:grpSpPr>
        <p:pic>
          <p:nvPicPr>
            <p:cNvPr id="25604" name="Picture 4" descr="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" y="436"/>
              <a:ext cx="2177" cy="2146"/>
            </a:xfrm>
            <a:prstGeom prst="rect">
              <a:avLst/>
            </a:prstGeom>
            <a:noFill/>
          </p:spPr>
        </p:pic>
        <p:pic>
          <p:nvPicPr>
            <p:cNvPr id="25605" name="Picture 5" descr="3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16" y="436"/>
              <a:ext cx="2269" cy="21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r>
              <a:rPr lang="ru-RU" sz="4000">
                <a:solidFill>
                  <a:srgbClr val="CC3300"/>
                </a:solidFill>
                <a:latin typeface="Comic Sans MS" pitchFamily="66" charset="0"/>
              </a:rPr>
              <a:t>Как взрослые </a:t>
            </a:r>
            <a:br>
              <a:rPr lang="ru-RU" sz="4000">
                <a:solidFill>
                  <a:srgbClr val="CC3300"/>
                </a:solidFill>
                <a:latin typeface="Comic Sans MS" pitchFamily="66" charset="0"/>
              </a:rPr>
            </a:br>
            <a:r>
              <a:rPr lang="ru-RU" sz="4000">
                <a:solidFill>
                  <a:srgbClr val="CC3300"/>
                </a:solidFill>
                <a:latin typeface="Comic Sans MS" pitchFamily="66" charset="0"/>
              </a:rPr>
              <a:t>заботятся о детях?</a:t>
            </a:r>
          </a:p>
        </p:txBody>
      </p: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539750" y="1557338"/>
            <a:ext cx="8066088" cy="4940300"/>
            <a:chOff x="340" y="981"/>
            <a:chExt cx="5081" cy="3112"/>
          </a:xfrm>
        </p:grpSpPr>
        <p:pic>
          <p:nvPicPr>
            <p:cNvPr id="41988" name="Picture 4" descr="5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1" y="2523"/>
              <a:ext cx="1679" cy="1445"/>
            </a:xfrm>
            <a:prstGeom prst="rect">
              <a:avLst/>
            </a:prstGeom>
            <a:noFill/>
          </p:spPr>
        </p:pic>
        <p:pic>
          <p:nvPicPr>
            <p:cNvPr id="41989" name="Picture 5" descr="3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54" y="2296"/>
              <a:ext cx="1329" cy="1797"/>
            </a:xfrm>
            <a:prstGeom prst="rect">
              <a:avLst/>
            </a:prstGeom>
            <a:noFill/>
          </p:spPr>
        </p:pic>
        <p:pic>
          <p:nvPicPr>
            <p:cNvPr id="41991" name="Picture 7" descr="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15" y="2523"/>
              <a:ext cx="1906" cy="1473"/>
            </a:xfrm>
            <a:prstGeom prst="rect">
              <a:avLst/>
            </a:prstGeom>
            <a:noFill/>
          </p:spPr>
        </p:pic>
        <p:pic>
          <p:nvPicPr>
            <p:cNvPr id="41992" name="Picture 8" descr="3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" y="981"/>
              <a:ext cx="2222" cy="1366"/>
            </a:xfrm>
            <a:prstGeom prst="rect">
              <a:avLst/>
            </a:prstGeom>
            <a:noFill/>
          </p:spPr>
        </p:pic>
        <p:pic>
          <p:nvPicPr>
            <p:cNvPr id="41993" name="Picture 9" descr="3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61" y="981"/>
              <a:ext cx="2177" cy="13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3300"/>
                </a:solidFill>
                <a:latin typeface="Comic Sans MS" pitchFamily="66" charset="0"/>
              </a:rPr>
              <a:t>Свободное время.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300663"/>
            <a:ext cx="8229600" cy="12239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Расскажите, как ваша семья проводит свободное время.</a:t>
            </a:r>
          </a:p>
        </p:txBody>
      </p: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395288" y="1416050"/>
            <a:ext cx="8389937" cy="3741738"/>
            <a:chOff x="249" y="799"/>
            <a:chExt cx="5285" cy="2357"/>
          </a:xfrm>
        </p:grpSpPr>
        <p:pic>
          <p:nvPicPr>
            <p:cNvPr id="17413" name="Picture 5" descr="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" y="1752"/>
              <a:ext cx="1815" cy="1404"/>
            </a:xfrm>
            <a:prstGeom prst="rect">
              <a:avLst/>
            </a:prstGeom>
            <a:noFill/>
          </p:spPr>
        </p:pic>
        <p:pic>
          <p:nvPicPr>
            <p:cNvPr id="17414" name="Picture 6" descr="2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3" y="799"/>
              <a:ext cx="1860" cy="1388"/>
            </a:xfrm>
            <a:prstGeom prst="rect">
              <a:avLst/>
            </a:prstGeom>
            <a:noFill/>
          </p:spPr>
        </p:pic>
        <p:pic>
          <p:nvPicPr>
            <p:cNvPr id="17416" name="Picture 8" descr="4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33" y="1797"/>
              <a:ext cx="1701" cy="13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600700"/>
            <a:ext cx="8229600" cy="10683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	 Какие ошибки допускают члены этой семьи.</a:t>
            </a:r>
          </a:p>
        </p:txBody>
      </p:sp>
      <p:pic>
        <p:nvPicPr>
          <p:cNvPr id="36868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268413"/>
            <a:ext cx="4679950" cy="43719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84213" y="5457825"/>
            <a:ext cx="7870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Семья – это праздник, семейные даты, </a:t>
            </a:r>
          </a:p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Подарки, покупки, приятные траты.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5418138"/>
            <a:ext cx="8280400" cy="1439862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Семья – это счастье, любовь и удача,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Семья – это летом поездки на  дачу. </a:t>
            </a:r>
          </a:p>
        </p:txBody>
      </p:sp>
      <p:pic>
        <p:nvPicPr>
          <p:cNvPr id="44040" name="Picture 8" descr="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04813"/>
            <a:ext cx="6481762" cy="4862512"/>
          </a:xfrm>
          <a:prstGeom prst="rect">
            <a:avLst/>
          </a:prstGeom>
          <a:noFill/>
        </p:spPr>
      </p:pic>
      <p:pic>
        <p:nvPicPr>
          <p:cNvPr id="44041" name="Picture 9" descr="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04813"/>
            <a:ext cx="6624637" cy="496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07950" y="537368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Рождение детей, первый шаг, первый лепет, </a:t>
            </a:r>
          </a:p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Мечты о хорошем, волнение и трепет.</a:t>
            </a:r>
          </a:p>
        </p:txBody>
      </p:sp>
      <p:pic>
        <p:nvPicPr>
          <p:cNvPr id="46085" name="Picture 5" descr="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04813"/>
            <a:ext cx="6624637" cy="4968875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55650" y="5373688"/>
            <a:ext cx="7662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Семья – это труд, друг о друге забота, </a:t>
            </a:r>
          </a:p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Семья – это много домашней работы.</a:t>
            </a:r>
            <a:r>
              <a:rPr lang="ru-RU" sz="3200">
                <a:latin typeface="Comic Sans MS" pitchFamily="66" charset="0"/>
              </a:rPr>
              <a:t> </a:t>
            </a:r>
          </a:p>
        </p:txBody>
      </p:sp>
      <p:pic>
        <p:nvPicPr>
          <p:cNvPr id="46087" name="Picture 7" descr="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04813"/>
            <a:ext cx="6626225" cy="497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97425"/>
            <a:ext cx="8229600" cy="18002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Семья – это важно!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FF0000"/>
                </a:solidFill>
                <a:latin typeface="Comic Sans MS" pitchFamily="66" charset="0"/>
              </a:rPr>
              <a:t>Семья – это сложно!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FF"/>
                </a:solidFill>
                <a:latin typeface="Comic Sans MS" pitchFamily="66" charset="0"/>
              </a:rPr>
              <a:t>Но счастливо жить одному невозможно!</a:t>
            </a:r>
          </a:p>
        </p:txBody>
      </p:sp>
      <p:pic>
        <p:nvPicPr>
          <p:cNvPr id="48132" name="Picture 4" descr="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04813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Правила школьной семьи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Мы будем:</a:t>
            </a:r>
            <a:endParaRPr lang="ru-RU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Называть друг друга по именам.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Защищать наших друзей, если их обижают.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Помогать им в беде.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Помогать им в учебе.</a:t>
            </a:r>
          </a:p>
          <a:p>
            <a:pPr>
              <a:buNone/>
            </a:pPr>
            <a:r>
              <a:rPr lang="ru-RU" sz="3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Мы не будем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Грубить друг другу.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Пускать в ход кулаки.</a:t>
            </a:r>
          </a:p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Говорить друзьям обидные слова.</a:t>
            </a:r>
          </a:p>
          <a:p>
            <a:pPr marL="609600" indent="-609600">
              <a:lnSpc>
                <a:spcPct val="80000"/>
              </a:lnSpc>
            </a:pPr>
            <a:endParaRPr lang="ru-RU" sz="2000" dirty="0"/>
          </a:p>
          <a:p>
            <a:pPr marL="609600" indent="-609600"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Пословицы и поговорки </a:t>
            </a:r>
            <a:br>
              <a:rPr lang="ru-RU" dirty="0"/>
            </a:br>
            <a:r>
              <a:rPr lang="ru-RU" dirty="0"/>
              <a:t>о семье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29600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00FF"/>
                </a:solidFill>
              </a:rPr>
              <a:t>На что и клад,</a:t>
            </a:r>
            <a:r>
              <a:rPr lang="ru-RU" sz="2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9900"/>
                </a:solidFill>
              </a:rPr>
              <a:t>                             коли в семье лад.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00FF"/>
                </a:solidFill>
              </a:rPr>
              <a:t>В гостях хорошо,</a:t>
            </a:r>
            <a:r>
              <a:rPr lang="ru-RU" sz="2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9900"/>
                </a:solidFill>
              </a:rPr>
              <a:t>                              а дома лучше.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>
                <a:solidFill>
                  <a:srgbClr val="0000FF"/>
                </a:solidFill>
              </a:rPr>
              <a:t>Дома и стены</a:t>
            </a:r>
            <a:r>
              <a:rPr lang="ru-RU" sz="28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009900"/>
                </a:solidFill>
              </a:rPr>
              <a:t>                   помогают.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Firewall"/>
          <p:cNvSpPr>
            <a:spLocks noEditPoints="1" noChangeArrowheads="1"/>
          </p:cNvSpPr>
          <p:nvPr/>
        </p:nvSpPr>
        <p:spPr bwMode="auto">
          <a:xfrm>
            <a:off x="539750" y="5661025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764506 w 21600"/>
              <a:gd name="T7" fmla="*/ 452438 h 21600"/>
              <a:gd name="T8" fmla="*/ 1764506 w 21600"/>
              <a:gd name="T9" fmla="*/ 904875 h 21600"/>
              <a:gd name="T10" fmla="*/ 904875 w 21600"/>
              <a:gd name="T11" fmla="*/ 904875 h 21600"/>
              <a:gd name="T12" fmla="*/ 45244 w 21600"/>
              <a:gd name="T13" fmla="*/ 904875 h 21600"/>
              <a:gd name="T14" fmla="*/ 45244 w 21600"/>
              <a:gd name="T15" fmla="*/ 45243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2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Firewall"/>
          <p:cNvSpPr>
            <a:spLocks noEditPoints="1" noChangeArrowheads="1"/>
          </p:cNvSpPr>
          <p:nvPr/>
        </p:nvSpPr>
        <p:spPr bwMode="auto">
          <a:xfrm>
            <a:off x="2339975" y="5661025"/>
            <a:ext cx="1881188" cy="904875"/>
          </a:xfrm>
          <a:custGeom>
            <a:avLst/>
            <a:gdLst>
              <a:gd name="T0" fmla="*/ 0 w 21600"/>
              <a:gd name="T1" fmla="*/ 0 h 21600"/>
              <a:gd name="T2" fmla="*/ 940594 w 21600"/>
              <a:gd name="T3" fmla="*/ 0 h 21600"/>
              <a:gd name="T4" fmla="*/ 1881188 w 21600"/>
              <a:gd name="T5" fmla="*/ 0 h 21600"/>
              <a:gd name="T6" fmla="*/ 1834158 w 21600"/>
              <a:gd name="T7" fmla="*/ 452438 h 21600"/>
              <a:gd name="T8" fmla="*/ 1834158 w 21600"/>
              <a:gd name="T9" fmla="*/ 904875 h 21600"/>
              <a:gd name="T10" fmla="*/ 940594 w 21600"/>
              <a:gd name="T11" fmla="*/ 904875 h 21600"/>
              <a:gd name="T12" fmla="*/ 47030 w 21600"/>
              <a:gd name="T13" fmla="*/ 904875 h 21600"/>
              <a:gd name="T14" fmla="*/ 47030 w 21600"/>
              <a:gd name="T15" fmla="*/ 45243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2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Firewall"/>
          <p:cNvSpPr>
            <a:spLocks noEditPoints="1" noChangeArrowheads="1"/>
          </p:cNvSpPr>
          <p:nvPr/>
        </p:nvSpPr>
        <p:spPr bwMode="auto">
          <a:xfrm>
            <a:off x="4211638" y="5661025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764506 w 21600"/>
              <a:gd name="T7" fmla="*/ 452438 h 21600"/>
              <a:gd name="T8" fmla="*/ 1764506 w 21600"/>
              <a:gd name="T9" fmla="*/ 904875 h 21600"/>
              <a:gd name="T10" fmla="*/ 904875 w 21600"/>
              <a:gd name="T11" fmla="*/ 904875 h 21600"/>
              <a:gd name="T12" fmla="*/ 45244 w 21600"/>
              <a:gd name="T13" fmla="*/ 904875 h 21600"/>
              <a:gd name="T14" fmla="*/ 45244 w 21600"/>
              <a:gd name="T15" fmla="*/ 45243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2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Firewall"/>
          <p:cNvSpPr>
            <a:spLocks noEditPoints="1" noChangeArrowheads="1"/>
          </p:cNvSpPr>
          <p:nvPr/>
        </p:nvSpPr>
        <p:spPr bwMode="auto">
          <a:xfrm>
            <a:off x="6011863" y="5661025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764506 w 21600"/>
              <a:gd name="T7" fmla="*/ 452438 h 21600"/>
              <a:gd name="T8" fmla="*/ 1764506 w 21600"/>
              <a:gd name="T9" fmla="*/ 904875 h 21600"/>
              <a:gd name="T10" fmla="*/ 904875 w 21600"/>
              <a:gd name="T11" fmla="*/ 904875 h 21600"/>
              <a:gd name="T12" fmla="*/ 45244 w 21600"/>
              <a:gd name="T13" fmla="*/ 904875 h 21600"/>
              <a:gd name="T14" fmla="*/ 45244 w 21600"/>
              <a:gd name="T15" fmla="*/ 45243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2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540" y="4628"/>
                </a:moveTo>
                <a:lnTo>
                  <a:pt x="0" y="4628"/>
                </a:lnTo>
                <a:lnTo>
                  <a:pt x="0" y="0"/>
                </a:lnTo>
                <a:lnTo>
                  <a:pt x="21600" y="0"/>
                </a:lnTo>
                <a:lnTo>
                  <a:pt x="21600" y="4628"/>
                </a:lnTo>
                <a:lnTo>
                  <a:pt x="21060" y="4628"/>
                </a:lnTo>
                <a:lnTo>
                  <a:pt x="21060" y="21600"/>
                </a:lnTo>
                <a:lnTo>
                  <a:pt x="540" y="21600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540" y="4628"/>
                </a:moveTo>
                <a:lnTo>
                  <a:pt x="540" y="6171"/>
                </a:lnTo>
                <a:lnTo>
                  <a:pt x="2700" y="6171"/>
                </a:lnTo>
                <a:lnTo>
                  <a:pt x="2700" y="4628"/>
                </a:lnTo>
                <a:lnTo>
                  <a:pt x="540" y="4628"/>
                </a:lnTo>
                <a:close/>
              </a:path>
              <a:path w="21600" h="21600" extrusionOk="0">
                <a:moveTo>
                  <a:pt x="2700" y="4628"/>
                </a:moveTo>
                <a:lnTo>
                  <a:pt x="2700" y="6171"/>
                </a:lnTo>
                <a:lnTo>
                  <a:pt x="4860" y="6171"/>
                </a:lnTo>
                <a:lnTo>
                  <a:pt x="4860" y="4628"/>
                </a:lnTo>
                <a:lnTo>
                  <a:pt x="2700" y="4628"/>
                </a:lnTo>
                <a:close/>
              </a:path>
              <a:path w="21600" h="21600" extrusionOk="0">
                <a:moveTo>
                  <a:pt x="4860" y="4628"/>
                </a:moveTo>
                <a:lnTo>
                  <a:pt x="4860" y="6171"/>
                </a:lnTo>
                <a:lnTo>
                  <a:pt x="7020" y="6171"/>
                </a:lnTo>
                <a:lnTo>
                  <a:pt x="7020" y="4628"/>
                </a:lnTo>
                <a:lnTo>
                  <a:pt x="4860" y="4628"/>
                </a:lnTo>
                <a:close/>
              </a:path>
              <a:path w="21600" h="21600" extrusionOk="0">
                <a:moveTo>
                  <a:pt x="7020" y="4628"/>
                </a:moveTo>
                <a:lnTo>
                  <a:pt x="7020" y="6171"/>
                </a:lnTo>
                <a:lnTo>
                  <a:pt x="9180" y="6171"/>
                </a:lnTo>
                <a:lnTo>
                  <a:pt x="9180" y="4628"/>
                </a:lnTo>
                <a:lnTo>
                  <a:pt x="7020" y="4628"/>
                </a:lnTo>
                <a:close/>
              </a:path>
              <a:path w="21600" h="21600" extrusionOk="0">
                <a:moveTo>
                  <a:pt x="9180" y="4628"/>
                </a:moveTo>
                <a:lnTo>
                  <a:pt x="9180" y="6171"/>
                </a:lnTo>
                <a:lnTo>
                  <a:pt x="11340" y="6171"/>
                </a:lnTo>
                <a:lnTo>
                  <a:pt x="11340" y="4628"/>
                </a:lnTo>
                <a:lnTo>
                  <a:pt x="9180" y="4628"/>
                </a:lnTo>
                <a:close/>
              </a:path>
              <a:path w="21600" h="21600" extrusionOk="0">
                <a:moveTo>
                  <a:pt x="11340" y="4628"/>
                </a:moveTo>
                <a:lnTo>
                  <a:pt x="11340" y="6171"/>
                </a:lnTo>
                <a:lnTo>
                  <a:pt x="13500" y="6171"/>
                </a:lnTo>
                <a:lnTo>
                  <a:pt x="13500" y="4628"/>
                </a:lnTo>
                <a:lnTo>
                  <a:pt x="11340" y="4628"/>
                </a:lnTo>
                <a:close/>
              </a:path>
              <a:path w="21600" h="21600" extrusionOk="0">
                <a:moveTo>
                  <a:pt x="13500" y="4628"/>
                </a:moveTo>
                <a:lnTo>
                  <a:pt x="13500" y="6171"/>
                </a:lnTo>
                <a:lnTo>
                  <a:pt x="15660" y="6171"/>
                </a:lnTo>
                <a:lnTo>
                  <a:pt x="15660" y="4628"/>
                </a:lnTo>
                <a:lnTo>
                  <a:pt x="13500" y="4628"/>
                </a:lnTo>
                <a:close/>
              </a:path>
              <a:path w="21600" h="21600" extrusionOk="0">
                <a:moveTo>
                  <a:pt x="15660" y="4628"/>
                </a:moveTo>
                <a:lnTo>
                  <a:pt x="15660" y="6171"/>
                </a:lnTo>
                <a:lnTo>
                  <a:pt x="17820" y="6171"/>
                </a:lnTo>
                <a:lnTo>
                  <a:pt x="17820" y="4628"/>
                </a:lnTo>
                <a:lnTo>
                  <a:pt x="15660" y="4628"/>
                </a:lnTo>
                <a:close/>
              </a:path>
              <a:path w="21600" h="21600" extrusionOk="0">
                <a:moveTo>
                  <a:pt x="17820" y="4628"/>
                </a:moveTo>
                <a:lnTo>
                  <a:pt x="17820" y="6171"/>
                </a:lnTo>
                <a:lnTo>
                  <a:pt x="19980" y="6171"/>
                </a:lnTo>
                <a:lnTo>
                  <a:pt x="19980" y="4628"/>
                </a:lnTo>
                <a:lnTo>
                  <a:pt x="17820" y="4628"/>
                </a:lnTo>
                <a:close/>
              </a:path>
              <a:path w="21600" h="21600" extrusionOk="0">
                <a:moveTo>
                  <a:pt x="1620" y="6171"/>
                </a:moveTo>
                <a:lnTo>
                  <a:pt x="1620" y="7714"/>
                </a:lnTo>
                <a:lnTo>
                  <a:pt x="3779" y="7714"/>
                </a:lnTo>
                <a:lnTo>
                  <a:pt x="3779" y="6171"/>
                </a:lnTo>
                <a:lnTo>
                  <a:pt x="1620" y="6171"/>
                </a:lnTo>
                <a:close/>
              </a:path>
              <a:path w="21600" h="21600" extrusionOk="0">
                <a:moveTo>
                  <a:pt x="3779" y="6171"/>
                </a:moveTo>
                <a:lnTo>
                  <a:pt x="3779" y="7714"/>
                </a:lnTo>
                <a:lnTo>
                  <a:pt x="5940" y="7714"/>
                </a:lnTo>
                <a:lnTo>
                  <a:pt x="5940" y="6171"/>
                </a:lnTo>
                <a:lnTo>
                  <a:pt x="3779" y="6171"/>
                </a:lnTo>
                <a:close/>
              </a:path>
              <a:path w="21600" h="21600" extrusionOk="0">
                <a:moveTo>
                  <a:pt x="5940" y="6171"/>
                </a:moveTo>
                <a:lnTo>
                  <a:pt x="5940" y="7714"/>
                </a:lnTo>
                <a:lnTo>
                  <a:pt x="8100" y="7714"/>
                </a:lnTo>
                <a:lnTo>
                  <a:pt x="8100" y="6171"/>
                </a:lnTo>
                <a:lnTo>
                  <a:pt x="5940" y="6171"/>
                </a:lnTo>
                <a:close/>
              </a:path>
              <a:path w="21600" h="21600" extrusionOk="0">
                <a:moveTo>
                  <a:pt x="8100" y="6171"/>
                </a:moveTo>
                <a:lnTo>
                  <a:pt x="8100" y="7714"/>
                </a:lnTo>
                <a:lnTo>
                  <a:pt x="10260" y="7714"/>
                </a:lnTo>
                <a:lnTo>
                  <a:pt x="10260" y="6171"/>
                </a:lnTo>
                <a:lnTo>
                  <a:pt x="8100" y="6171"/>
                </a:lnTo>
                <a:close/>
              </a:path>
              <a:path w="21600" h="21600" extrusionOk="0">
                <a:moveTo>
                  <a:pt x="10260" y="6171"/>
                </a:moveTo>
                <a:lnTo>
                  <a:pt x="10260" y="7714"/>
                </a:lnTo>
                <a:lnTo>
                  <a:pt x="12419" y="7714"/>
                </a:lnTo>
                <a:lnTo>
                  <a:pt x="12419" y="6171"/>
                </a:lnTo>
                <a:lnTo>
                  <a:pt x="10260" y="6171"/>
                </a:lnTo>
                <a:close/>
              </a:path>
              <a:path w="21600" h="21600" extrusionOk="0">
                <a:moveTo>
                  <a:pt x="12419" y="6171"/>
                </a:moveTo>
                <a:lnTo>
                  <a:pt x="12419" y="7714"/>
                </a:lnTo>
                <a:lnTo>
                  <a:pt x="14580" y="7714"/>
                </a:lnTo>
                <a:lnTo>
                  <a:pt x="14580" y="6171"/>
                </a:lnTo>
                <a:lnTo>
                  <a:pt x="12419" y="6171"/>
                </a:lnTo>
                <a:close/>
              </a:path>
              <a:path w="21600" h="21600" extrusionOk="0">
                <a:moveTo>
                  <a:pt x="14580" y="6171"/>
                </a:moveTo>
                <a:lnTo>
                  <a:pt x="14580" y="7714"/>
                </a:lnTo>
                <a:lnTo>
                  <a:pt x="16740" y="7714"/>
                </a:lnTo>
                <a:lnTo>
                  <a:pt x="16740" y="6171"/>
                </a:lnTo>
                <a:lnTo>
                  <a:pt x="14580" y="6171"/>
                </a:lnTo>
                <a:close/>
              </a:path>
              <a:path w="21600" h="21600" extrusionOk="0">
                <a:moveTo>
                  <a:pt x="16740" y="6171"/>
                </a:moveTo>
                <a:lnTo>
                  <a:pt x="16740" y="7714"/>
                </a:lnTo>
                <a:lnTo>
                  <a:pt x="18900" y="7714"/>
                </a:lnTo>
                <a:lnTo>
                  <a:pt x="18900" y="6171"/>
                </a:lnTo>
                <a:lnTo>
                  <a:pt x="16740" y="6171"/>
                </a:lnTo>
                <a:close/>
              </a:path>
              <a:path w="21600" h="21600" extrusionOk="0">
                <a:moveTo>
                  <a:pt x="18900" y="6171"/>
                </a:moveTo>
                <a:lnTo>
                  <a:pt x="18900" y="7714"/>
                </a:lnTo>
                <a:lnTo>
                  <a:pt x="21060" y="7714"/>
                </a:lnTo>
                <a:lnTo>
                  <a:pt x="21060" y="6171"/>
                </a:lnTo>
                <a:lnTo>
                  <a:pt x="18900" y="6171"/>
                </a:lnTo>
                <a:close/>
              </a:path>
              <a:path w="21600" h="21600" extrusionOk="0">
                <a:moveTo>
                  <a:pt x="540" y="7714"/>
                </a:moveTo>
                <a:lnTo>
                  <a:pt x="540" y="9257"/>
                </a:lnTo>
                <a:lnTo>
                  <a:pt x="2700" y="9257"/>
                </a:lnTo>
                <a:lnTo>
                  <a:pt x="2700" y="7714"/>
                </a:lnTo>
                <a:lnTo>
                  <a:pt x="540" y="7714"/>
                </a:lnTo>
                <a:close/>
              </a:path>
              <a:path w="21600" h="21600" extrusionOk="0">
                <a:moveTo>
                  <a:pt x="2700" y="7714"/>
                </a:moveTo>
                <a:lnTo>
                  <a:pt x="2700" y="9257"/>
                </a:lnTo>
                <a:lnTo>
                  <a:pt x="4860" y="9257"/>
                </a:lnTo>
                <a:lnTo>
                  <a:pt x="4860" y="7714"/>
                </a:lnTo>
                <a:lnTo>
                  <a:pt x="2700" y="7714"/>
                </a:lnTo>
                <a:close/>
              </a:path>
              <a:path w="21600" h="21600" extrusionOk="0">
                <a:moveTo>
                  <a:pt x="4860" y="7714"/>
                </a:moveTo>
                <a:lnTo>
                  <a:pt x="4860" y="9257"/>
                </a:lnTo>
                <a:lnTo>
                  <a:pt x="7020" y="9257"/>
                </a:lnTo>
                <a:lnTo>
                  <a:pt x="7020" y="7714"/>
                </a:lnTo>
                <a:lnTo>
                  <a:pt x="4860" y="7714"/>
                </a:lnTo>
                <a:close/>
              </a:path>
              <a:path w="21600" h="21600" extrusionOk="0">
                <a:moveTo>
                  <a:pt x="7020" y="7714"/>
                </a:moveTo>
                <a:lnTo>
                  <a:pt x="7020" y="9257"/>
                </a:lnTo>
                <a:lnTo>
                  <a:pt x="9180" y="9257"/>
                </a:lnTo>
                <a:lnTo>
                  <a:pt x="9180" y="7714"/>
                </a:lnTo>
                <a:lnTo>
                  <a:pt x="7020" y="7714"/>
                </a:lnTo>
                <a:close/>
              </a:path>
              <a:path w="21600" h="21600" extrusionOk="0">
                <a:moveTo>
                  <a:pt x="9180" y="7714"/>
                </a:moveTo>
                <a:lnTo>
                  <a:pt x="9180" y="9257"/>
                </a:lnTo>
                <a:lnTo>
                  <a:pt x="11340" y="9257"/>
                </a:lnTo>
                <a:lnTo>
                  <a:pt x="11340" y="7714"/>
                </a:lnTo>
                <a:lnTo>
                  <a:pt x="9180" y="7714"/>
                </a:lnTo>
                <a:close/>
              </a:path>
              <a:path w="21600" h="21600" extrusionOk="0">
                <a:moveTo>
                  <a:pt x="11340" y="7714"/>
                </a:moveTo>
                <a:lnTo>
                  <a:pt x="11340" y="9257"/>
                </a:lnTo>
                <a:lnTo>
                  <a:pt x="13500" y="9257"/>
                </a:lnTo>
                <a:lnTo>
                  <a:pt x="13500" y="7714"/>
                </a:lnTo>
                <a:lnTo>
                  <a:pt x="11340" y="7714"/>
                </a:lnTo>
                <a:close/>
              </a:path>
              <a:path w="21600" h="21600" extrusionOk="0">
                <a:moveTo>
                  <a:pt x="13500" y="7714"/>
                </a:moveTo>
                <a:lnTo>
                  <a:pt x="13500" y="9257"/>
                </a:lnTo>
                <a:lnTo>
                  <a:pt x="15660" y="9257"/>
                </a:lnTo>
                <a:lnTo>
                  <a:pt x="15660" y="7714"/>
                </a:lnTo>
                <a:lnTo>
                  <a:pt x="13500" y="7714"/>
                </a:lnTo>
                <a:close/>
              </a:path>
              <a:path w="21600" h="21600" extrusionOk="0">
                <a:moveTo>
                  <a:pt x="15660" y="7714"/>
                </a:moveTo>
                <a:lnTo>
                  <a:pt x="15660" y="9257"/>
                </a:lnTo>
                <a:lnTo>
                  <a:pt x="17820" y="9257"/>
                </a:lnTo>
                <a:lnTo>
                  <a:pt x="17820" y="7714"/>
                </a:lnTo>
                <a:lnTo>
                  <a:pt x="15660" y="7714"/>
                </a:lnTo>
                <a:close/>
              </a:path>
              <a:path w="21600" h="21600" extrusionOk="0">
                <a:moveTo>
                  <a:pt x="17820" y="7714"/>
                </a:moveTo>
                <a:lnTo>
                  <a:pt x="17820" y="9257"/>
                </a:lnTo>
                <a:lnTo>
                  <a:pt x="19980" y="9257"/>
                </a:lnTo>
                <a:lnTo>
                  <a:pt x="19980" y="7714"/>
                </a:lnTo>
                <a:lnTo>
                  <a:pt x="17820" y="7714"/>
                </a:lnTo>
                <a:close/>
              </a:path>
              <a:path w="21600" h="21600" extrusionOk="0">
                <a:moveTo>
                  <a:pt x="1620" y="9257"/>
                </a:moveTo>
                <a:lnTo>
                  <a:pt x="1620" y="10800"/>
                </a:lnTo>
                <a:lnTo>
                  <a:pt x="3779" y="10800"/>
                </a:lnTo>
                <a:lnTo>
                  <a:pt x="3779" y="9257"/>
                </a:lnTo>
                <a:lnTo>
                  <a:pt x="1620" y="9257"/>
                </a:lnTo>
                <a:close/>
              </a:path>
              <a:path w="21600" h="21600" extrusionOk="0">
                <a:moveTo>
                  <a:pt x="3779" y="9257"/>
                </a:moveTo>
                <a:lnTo>
                  <a:pt x="3779" y="10800"/>
                </a:lnTo>
                <a:lnTo>
                  <a:pt x="5940" y="10800"/>
                </a:lnTo>
                <a:lnTo>
                  <a:pt x="5940" y="9257"/>
                </a:lnTo>
                <a:lnTo>
                  <a:pt x="3779" y="9257"/>
                </a:lnTo>
                <a:close/>
              </a:path>
              <a:path w="21600" h="21600" extrusionOk="0">
                <a:moveTo>
                  <a:pt x="5940" y="9257"/>
                </a:moveTo>
                <a:lnTo>
                  <a:pt x="5940" y="10800"/>
                </a:lnTo>
                <a:lnTo>
                  <a:pt x="8100" y="10800"/>
                </a:lnTo>
                <a:lnTo>
                  <a:pt x="8100" y="9257"/>
                </a:lnTo>
                <a:lnTo>
                  <a:pt x="5940" y="9257"/>
                </a:lnTo>
                <a:close/>
              </a:path>
              <a:path w="21600" h="21600" extrusionOk="0">
                <a:moveTo>
                  <a:pt x="8100" y="9257"/>
                </a:moveTo>
                <a:lnTo>
                  <a:pt x="8100" y="10800"/>
                </a:lnTo>
                <a:lnTo>
                  <a:pt x="10260" y="10800"/>
                </a:lnTo>
                <a:lnTo>
                  <a:pt x="10260" y="9257"/>
                </a:lnTo>
                <a:lnTo>
                  <a:pt x="8100" y="9257"/>
                </a:lnTo>
                <a:close/>
              </a:path>
              <a:path w="21600" h="21600" extrusionOk="0">
                <a:moveTo>
                  <a:pt x="10260" y="9257"/>
                </a:moveTo>
                <a:lnTo>
                  <a:pt x="10260" y="10800"/>
                </a:lnTo>
                <a:lnTo>
                  <a:pt x="12419" y="10800"/>
                </a:lnTo>
                <a:lnTo>
                  <a:pt x="12419" y="9257"/>
                </a:lnTo>
                <a:lnTo>
                  <a:pt x="10260" y="9257"/>
                </a:lnTo>
                <a:close/>
              </a:path>
              <a:path w="21600" h="21600" extrusionOk="0">
                <a:moveTo>
                  <a:pt x="12419" y="9257"/>
                </a:moveTo>
                <a:lnTo>
                  <a:pt x="12419" y="10800"/>
                </a:lnTo>
                <a:lnTo>
                  <a:pt x="14580" y="10800"/>
                </a:lnTo>
                <a:lnTo>
                  <a:pt x="14580" y="9257"/>
                </a:lnTo>
                <a:lnTo>
                  <a:pt x="12419" y="9257"/>
                </a:lnTo>
                <a:close/>
              </a:path>
              <a:path w="21600" h="21600" extrusionOk="0">
                <a:moveTo>
                  <a:pt x="14580" y="9257"/>
                </a:moveTo>
                <a:lnTo>
                  <a:pt x="14580" y="10800"/>
                </a:lnTo>
                <a:lnTo>
                  <a:pt x="16740" y="10800"/>
                </a:lnTo>
                <a:lnTo>
                  <a:pt x="16740" y="9257"/>
                </a:lnTo>
                <a:lnTo>
                  <a:pt x="14580" y="9257"/>
                </a:lnTo>
                <a:close/>
              </a:path>
              <a:path w="21600" h="21600" extrusionOk="0">
                <a:moveTo>
                  <a:pt x="16740" y="9257"/>
                </a:moveTo>
                <a:lnTo>
                  <a:pt x="16740" y="10800"/>
                </a:lnTo>
                <a:lnTo>
                  <a:pt x="18900" y="10800"/>
                </a:lnTo>
                <a:lnTo>
                  <a:pt x="18900" y="9257"/>
                </a:lnTo>
                <a:lnTo>
                  <a:pt x="16740" y="9257"/>
                </a:lnTo>
                <a:close/>
              </a:path>
              <a:path w="21600" h="21600" extrusionOk="0">
                <a:moveTo>
                  <a:pt x="18900" y="9257"/>
                </a:moveTo>
                <a:lnTo>
                  <a:pt x="18900" y="10800"/>
                </a:lnTo>
                <a:lnTo>
                  <a:pt x="21060" y="10800"/>
                </a:lnTo>
                <a:lnTo>
                  <a:pt x="21060" y="9257"/>
                </a:lnTo>
                <a:lnTo>
                  <a:pt x="18900" y="9257"/>
                </a:lnTo>
                <a:close/>
              </a:path>
              <a:path w="21600" h="21600" extrusionOk="0">
                <a:moveTo>
                  <a:pt x="540" y="10800"/>
                </a:moveTo>
                <a:lnTo>
                  <a:pt x="540" y="12342"/>
                </a:lnTo>
                <a:lnTo>
                  <a:pt x="2700" y="12342"/>
                </a:lnTo>
                <a:lnTo>
                  <a:pt x="2700" y="10800"/>
                </a:lnTo>
                <a:lnTo>
                  <a:pt x="540" y="10800"/>
                </a:lnTo>
                <a:close/>
              </a:path>
              <a:path w="21600" h="21600" extrusionOk="0">
                <a:moveTo>
                  <a:pt x="2700" y="10800"/>
                </a:moveTo>
                <a:lnTo>
                  <a:pt x="2700" y="12342"/>
                </a:lnTo>
                <a:lnTo>
                  <a:pt x="4860" y="12342"/>
                </a:lnTo>
                <a:lnTo>
                  <a:pt x="4860" y="10800"/>
                </a:lnTo>
                <a:lnTo>
                  <a:pt x="2700" y="10800"/>
                </a:lnTo>
                <a:close/>
              </a:path>
              <a:path w="21600" h="21600" extrusionOk="0">
                <a:moveTo>
                  <a:pt x="4860" y="10800"/>
                </a:moveTo>
                <a:lnTo>
                  <a:pt x="4860" y="12342"/>
                </a:lnTo>
                <a:lnTo>
                  <a:pt x="7020" y="12342"/>
                </a:lnTo>
                <a:lnTo>
                  <a:pt x="7020" y="10800"/>
                </a:lnTo>
                <a:lnTo>
                  <a:pt x="4860" y="10800"/>
                </a:lnTo>
                <a:close/>
              </a:path>
              <a:path w="21600" h="21600" extrusionOk="0">
                <a:moveTo>
                  <a:pt x="7020" y="10800"/>
                </a:moveTo>
                <a:lnTo>
                  <a:pt x="7020" y="12342"/>
                </a:lnTo>
                <a:lnTo>
                  <a:pt x="9180" y="12342"/>
                </a:lnTo>
                <a:lnTo>
                  <a:pt x="9180" y="10800"/>
                </a:lnTo>
                <a:lnTo>
                  <a:pt x="7020" y="10800"/>
                </a:lnTo>
                <a:close/>
              </a:path>
              <a:path w="21600" h="21600" extrusionOk="0">
                <a:moveTo>
                  <a:pt x="9180" y="10800"/>
                </a:moveTo>
                <a:lnTo>
                  <a:pt x="9180" y="12342"/>
                </a:lnTo>
                <a:lnTo>
                  <a:pt x="11340" y="12342"/>
                </a:lnTo>
                <a:lnTo>
                  <a:pt x="11340" y="10800"/>
                </a:lnTo>
                <a:lnTo>
                  <a:pt x="9180" y="10800"/>
                </a:lnTo>
                <a:close/>
              </a:path>
              <a:path w="21600" h="21600" extrusionOk="0">
                <a:moveTo>
                  <a:pt x="11340" y="10800"/>
                </a:moveTo>
                <a:lnTo>
                  <a:pt x="11340" y="12342"/>
                </a:lnTo>
                <a:lnTo>
                  <a:pt x="13500" y="12342"/>
                </a:lnTo>
                <a:lnTo>
                  <a:pt x="13500" y="10800"/>
                </a:lnTo>
                <a:lnTo>
                  <a:pt x="11340" y="10800"/>
                </a:lnTo>
                <a:close/>
              </a:path>
              <a:path w="21600" h="21600" extrusionOk="0">
                <a:moveTo>
                  <a:pt x="13500" y="10800"/>
                </a:moveTo>
                <a:lnTo>
                  <a:pt x="13500" y="12342"/>
                </a:lnTo>
                <a:lnTo>
                  <a:pt x="15660" y="12342"/>
                </a:lnTo>
                <a:lnTo>
                  <a:pt x="15660" y="10800"/>
                </a:lnTo>
                <a:lnTo>
                  <a:pt x="13500" y="10800"/>
                </a:lnTo>
                <a:close/>
              </a:path>
              <a:path w="21600" h="21600" extrusionOk="0">
                <a:moveTo>
                  <a:pt x="15660" y="10800"/>
                </a:moveTo>
                <a:lnTo>
                  <a:pt x="15660" y="12342"/>
                </a:lnTo>
                <a:lnTo>
                  <a:pt x="17820" y="12342"/>
                </a:lnTo>
                <a:lnTo>
                  <a:pt x="17820" y="10800"/>
                </a:lnTo>
                <a:lnTo>
                  <a:pt x="15660" y="10800"/>
                </a:lnTo>
                <a:close/>
              </a:path>
              <a:path w="21600" h="21600" extrusionOk="0">
                <a:moveTo>
                  <a:pt x="17820" y="10800"/>
                </a:moveTo>
                <a:lnTo>
                  <a:pt x="17820" y="12342"/>
                </a:lnTo>
                <a:lnTo>
                  <a:pt x="19980" y="12342"/>
                </a:lnTo>
                <a:lnTo>
                  <a:pt x="19980" y="10800"/>
                </a:lnTo>
                <a:lnTo>
                  <a:pt x="17820" y="10800"/>
                </a:lnTo>
                <a:close/>
              </a:path>
              <a:path w="21600" h="21600" extrusionOk="0">
                <a:moveTo>
                  <a:pt x="1620" y="12342"/>
                </a:moveTo>
                <a:lnTo>
                  <a:pt x="1620" y="13885"/>
                </a:lnTo>
                <a:lnTo>
                  <a:pt x="3779" y="13885"/>
                </a:lnTo>
                <a:lnTo>
                  <a:pt x="3779" y="12342"/>
                </a:lnTo>
                <a:lnTo>
                  <a:pt x="1620" y="12342"/>
                </a:lnTo>
                <a:close/>
              </a:path>
              <a:path w="21600" h="21600" extrusionOk="0">
                <a:moveTo>
                  <a:pt x="3779" y="12342"/>
                </a:moveTo>
                <a:lnTo>
                  <a:pt x="3779" y="13885"/>
                </a:lnTo>
                <a:lnTo>
                  <a:pt x="5940" y="13885"/>
                </a:lnTo>
                <a:lnTo>
                  <a:pt x="5940" y="12342"/>
                </a:lnTo>
                <a:lnTo>
                  <a:pt x="3779" y="12342"/>
                </a:lnTo>
                <a:close/>
              </a:path>
              <a:path w="21600" h="21600" extrusionOk="0">
                <a:moveTo>
                  <a:pt x="5940" y="12342"/>
                </a:moveTo>
                <a:lnTo>
                  <a:pt x="5940" y="13885"/>
                </a:lnTo>
                <a:lnTo>
                  <a:pt x="8100" y="13885"/>
                </a:lnTo>
                <a:lnTo>
                  <a:pt x="8100" y="12342"/>
                </a:lnTo>
                <a:lnTo>
                  <a:pt x="5940" y="12342"/>
                </a:lnTo>
                <a:close/>
              </a:path>
              <a:path w="21600" h="21600" extrusionOk="0">
                <a:moveTo>
                  <a:pt x="8100" y="12342"/>
                </a:moveTo>
                <a:lnTo>
                  <a:pt x="8100" y="13885"/>
                </a:lnTo>
                <a:lnTo>
                  <a:pt x="10260" y="13885"/>
                </a:lnTo>
                <a:lnTo>
                  <a:pt x="10260" y="12342"/>
                </a:lnTo>
                <a:lnTo>
                  <a:pt x="8100" y="12342"/>
                </a:lnTo>
                <a:close/>
              </a:path>
              <a:path w="21600" h="21600" extrusionOk="0">
                <a:moveTo>
                  <a:pt x="10260" y="12342"/>
                </a:moveTo>
                <a:lnTo>
                  <a:pt x="10260" y="13885"/>
                </a:lnTo>
                <a:lnTo>
                  <a:pt x="12419" y="13885"/>
                </a:lnTo>
                <a:lnTo>
                  <a:pt x="12419" y="12342"/>
                </a:lnTo>
                <a:lnTo>
                  <a:pt x="10260" y="12342"/>
                </a:lnTo>
                <a:close/>
              </a:path>
              <a:path w="21600" h="21600" extrusionOk="0">
                <a:moveTo>
                  <a:pt x="12419" y="12342"/>
                </a:moveTo>
                <a:lnTo>
                  <a:pt x="12419" y="13885"/>
                </a:lnTo>
                <a:lnTo>
                  <a:pt x="14580" y="13885"/>
                </a:lnTo>
                <a:lnTo>
                  <a:pt x="14580" y="12342"/>
                </a:lnTo>
                <a:lnTo>
                  <a:pt x="12419" y="12342"/>
                </a:lnTo>
                <a:close/>
              </a:path>
              <a:path w="21600" h="21600" extrusionOk="0">
                <a:moveTo>
                  <a:pt x="14580" y="12342"/>
                </a:moveTo>
                <a:lnTo>
                  <a:pt x="14580" y="13885"/>
                </a:lnTo>
                <a:lnTo>
                  <a:pt x="16740" y="13885"/>
                </a:lnTo>
                <a:lnTo>
                  <a:pt x="16740" y="12342"/>
                </a:lnTo>
                <a:lnTo>
                  <a:pt x="14580" y="12342"/>
                </a:lnTo>
                <a:close/>
              </a:path>
              <a:path w="21600" h="21600" extrusionOk="0">
                <a:moveTo>
                  <a:pt x="16740" y="12342"/>
                </a:moveTo>
                <a:lnTo>
                  <a:pt x="16740" y="13885"/>
                </a:lnTo>
                <a:lnTo>
                  <a:pt x="18900" y="13885"/>
                </a:lnTo>
                <a:lnTo>
                  <a:pt x="18900" y="12342"/>
                </a:lnTo>
                <a:lnTo>
                  <a:pt x="16740" y="12342"/>
                </a:lnTo>
                <a:close/>
              </a:path>
              <a:path w="21600" h="21600" extrusionOk="0">
                <a:moveTo>
                  <a:pt x="18900" y="12342"/>
                </a:moveTo>
                <a:lnTo>
                  <a:pt x="18900" y="13885"/>
                </a:lnTo>
                <a:lnTo>
                  <a:pt x="21060" y="13885"/>
                </a:lnTo>
                <a:lnTo>
                  <a:pt x="21060" y="12342"/>
                </a:lnTo>
                <a:lnTo>
                  <a:pt x="18900" y="12342"/>
                </a:lnTo>
                <a:close/>
              </a:path>
              <a:path w="21600" h="21600" extrusionOk="0">
                <a:moveTo>
                  <a:pt x="540" y="13885"/>
                </a:moveTo>
                <a:lnTo>
                  <a:pt x="540" y="15428"/>
                </a:lnTo>
                <a:lnTo>
                  <a:pt x="2700" y="15428"/>
                </a:lnTo>
                <a:lnTo>
                  <a:pt x="2700" y="13885"/>
                </a:lnTo>
                <a:lnTo>
                  <a:pt x="540" y="13885"/>
                </a:lnTo>
                <a:close/>
              </a:path>
              <a:path w="21600" h="21600" extrusionOk="0">
                <a:moveTo>
                  <a:pt x="2700" y="13885"/>
                </a:moveTo>
                <a:lnTo>
                  <a:pt x="2700" y="15428"/>
                </a:lnTo>
                <a:lnTo>
                  <a:pt x="4860" y="15428"/>
                </a:lnTo>
                <a:lnTo>
                  <a:pt x="4860" y="13885"/>
                </a:lnTo>
                <a:lnTo>
                  <a:pt x="2700" y="13885"/>
                </a:lnTo>
                <a:close/>
              </a:path>
              <a:path w="21600" h="21600" extrusionOk="0">
                <a:moveTo>
                  <a:pt x="4860" y="13885"/>
                </a:moveTo>
                <a:lnTo>
                  <a:pt x="4860" y="15428"/>
                </a:lnTo>
                <a:lnTo>
                  <a:pt x="7020" y="15428"/>
                </a:lnTo>
                <a:lnTo>
                  <a:pt x="7020" y="13885"/>
                </a:lnTo>
                <a:lnTo>
                  <a:pt x="4860" y="13885"/>
                </a:lnTo>
                <a:close/>
              </a:path>
              <a:path w="21600" h="21600" extrusionOk="0">
                <a:moveTo>
                  <a:pt x="7020" y="13885"/>
                </a:moveTo>
                <a:lnTo>
                  <a:pt x="7020" y="15428"/>
                </a:lnTo>
                <a:lnTo>
                  <a:pt x="9180" y="15428"/>
                </a:lnTo>
                <a:lnTo>
                  <a:pt x="9180" y="13885"/>
                </a:lnTo>
                <a:lnTo>
                  <a:pt x="7020" y="13885"/>
                </a:lnTo>
                <a:close/>
              </a:path>
              <a:path w="21600" h="21600" extrusionOk="0">
                <a:moveTo>
                  <a:pt x="9180" y="13885"/>
                </a:moveTo>
                <a:lnTo>
                  <a:pt x="9180" y="15428"/>
                </a:lnTo>
                <a:lnTo>
                  <a:pt x="11340" y="15428"/>
                </a:lnTo>
                <a:lnTo>
                  <a:pt x="11340" y="13885"/>
                </a:lnTo>
                <a:lnTo>
                  <a:pt x="9180" y="13885"/>
                </a:lnTo>
                <a:close/>
              </a:path>
              <a:path w="21600" h="21600" extrusionOk="0">
                <a:moveTo>
                  <a:pt x="11340" y="13885"/>
                </a:moveTo>
                <a:lnTo>
                  <a:pt x="11340" y="15428"/>
                </a:lnTo>
                <a:lnTo>
                  <a:pt x="13500" y="15428"/>
                </a:lnTo>
                <a:lnTo>
                  <a:pt x="13500" y="13885"/>
                </a:lnTo>
                <a:lnTo>
                  <a:pt x="11340" y="13885"/>
                </a:lnTo>
                <a:close/>
              </a:path>
              <a:path w="21600" h="21600" extrusionOk="0">
                <a:moveTo>
                  <a:pt x="13500" y="13885"/>
                </a:moveTo>
                <a:lnTo>
                  <a:pt x="13500" y="15428"/>
                </a:lnTo>
                <a:lnTo>
                  <a:pt x="15660" y="15428"/>
                </a:lnTo>
                <a:lnTo>
                  <a:pt x="15660" y="13885"/>
                </a:lnTo>
                <a:lnTo>
                  <a:pt x="13500" y="13885"/>
                </a:lnTo>
                <a:close/>
              </a:path>
              <a:path w="21600" h="21600" extrusionOk="0">
                <a:moveTo>
                  <a:pt x="15660" y="13885"/>
                </a:moveTo>
                <a:lnTo>
                  <a:pt x="15660" y="15428"/>
                </a:lnTo>
                <a:lnTo>
                  <a:pt x="17820" y="15428"/>
                </a:lnTo>
                <a:lnTo>
                  <a:pt x="17820" y="13885"/>
                </a:lnTo>
                <a:lnTo>
                  <a:pt x="15660" y="13885"/>
                </a:lnTo>
                <a:close/>
              </a:path>
              <a:path w="21600" h="21600" extrusionOk="0">
                <a:moveTo>
                  <a:pt x="17820" y="13885"/>
                </a:moveTo>
                <a:lnTo>
                  <a:pt x="17820" y="15428"/>
                </a:lnTo>
                <a:lnTo>
                  <a:pt x="19980" y="15428"/>
                </a:lnTo>
                <a:lnTo>
                  <a:pt x="19980" y="13885"/>
                </a:lnTo>
                <a:lnTo>
                  <a:pt x="17820" y="13885"/>
                </a:lnTo>
                <a:close/>
              </a:path>
              <a:path w="21600" h="21600" extrusionOk="0">
                <a:moveTo>
                  <a:pt x="1620" y="15428"/>
                </a:moveTo>
                <a:lnTo>
                  <a:pt x="1620" y="16971"/>
                </a:lnTo>
                <a:lnTo>
                  <a:pt x="3779" y="16971"/>
                </a:lnTo>
                <a:lnTo>
                  <a:pt x="3779" y="15428"/>
                </a:lnTo>
                <a:lnTo>
                  <a:pt x="1620" y="15428"/>
                </a:lnTo>
                <a:close/>
              </a:path>
              <a:path w="21600" h="21600" extrusionOk="0">
                <a:moveTo>
                  <a:pt x="3779" y="15428"/>
                </a:moveTo>
                <a:lnTo>
                  <a:pt x="3779" y="16971"/>
                </a:lnTo>
                <a:lnTo>
                  <a:pt x="5940" y="16971"/>
                </a:lnTo>
                <a:lnTo>
                  <a:pt x="5940" y="15428"/>
                </a:lnTo>
                <a:lnTo>
                  <a:pt x="3779" y="15428"/>
                </a:lnTo>
                <a:close/>
              </a:path>
              <a:path w="21600" h="21600" extrusionOk="0">
                <a:moveTo>
                  <a:pt x="5940" y="15428"/>
                </a:moveTo>
                <a:lnTo>
                  <a:pt x="5940" y="16971"/>
                </a:lnTo>
                <a:lnTo>
                  <a:pt x="8100" y="16971"/>
                </a:lnTo>
                <a:lnTo>
                  <a:pt x="8100" y="15428"/>
                </a:lnTo>
                <a:lnTo>
                  <a:pt x="5940" y="15428"/>
                </a:lnTo>
                <a:close/>
              </a:path>
              <a:path w="21600" h="21600" extrusionOk="0">
                <a:moveTo>
                  <a:pt x="8100" y="15428"/>
                </a:moveTo>
                <a:lnTo>
                  <a:pt x="8100" y="16971"/>
                </a:lnTo>
                <a:lnTo>
                  <a:pt x="10260" y="16971"/>
                </a:lnTo>
                <a:lnTo>
                  <a:pt x="10260" y="15428"/>
                </a:lnTo>
                <a:lnTo>
                  <a:pt x="8100" y="15428"/>
                </a:lnTo>
                <a:close/>
              </a:path>
              <a:path w="21600" h="21600" extrusionOk="0">
                <a:moveTo>
                  <a:pt x="10260" y="15428"/>
                </a:moveTo>
                <a:lnTo>
                  <a:pt x="10260" y="16971"/>
                </a:lnTo>
                <a:lnTo>
                  <a:pt x="12419" y="16971"/>
                </a:lnTo>
                <a:lnTo>
                  <a:pt x="12419" y="15428"/>
                </a:lnTo>
                <a:lnTo>
                  <a:pt x="10260" y="15428"/>
                </a:lnTo>
                <a:close/>
              </a:path>
              <a:path w="21600" h="21600" extrusionOk="0">
                <a:moveTo>
                  <a:pt x="12419" y="15428"/>
                </a:moveTo>
                <a:lnTo>
                  <a:pt x="12419" y="16971"/>
                </a:lnTo>
                <a:lnTo>
                  <a:pt x="14580" y="16971"/>
                </a:lnTo>
                <a:lnTo>
                  <a:pt x="14580" y="15428"/>
                </a:lnTo>
                <a:lnTo>
                  <a:pt x="12419" y="15428"/>
                </a:lnTo>
                <a:close/>
              </a:path>
              <a:path w="21600" h="21600" extrusionOk="0">
                <a:moveTo>
                  <a:pt x="14580" y="15428"/>
                </a:moveTo>
                <a:lnTo>
                  <a:pt x="14580" y="16971"/>
                </a:lnTo>
                <a:lnTo>
                  <a:pt x="16740" y="16971"/>
                </a:lnTo>
                <a:lnTo>
                  <a:pt x="16740" y="15428"/>
                </a:lnTo>
                <a:lnTo>
                  <a:pt x="14580" y="15428"/>
                </a:lnTo>
                <a:close/>
              </a:path>
              <a:path w="21600" h="21600" extrusionOk="0">
                <a:moveTo>
                  <a:pt x="16740" y="15428"/>
                </a:moveTo>
                <a:lnTo>
                  <a:pt x="16740" y="16971"/>
                </a:lnTo>
                <a:lnTo>
                  <a:pt x="18900" y="16971"/>
                </a:lnTo>
                <a:lnTo>
                  <a:pt x="18900" y="15428"/>
                </a:lnTo>
                <a:lnTo>
                  <a:pt x="16740" y="15428"/>
                </a:lnTo>
                <a:close/>
              </a:path>
              <a:path w="21600" h="21600" extrusionOk="0">
                <a:moveTo>
                  <a:pt x="18900" y="15428"/>
                </a:moveTo>
                <a:lnTo>
                  <a:pt x="18900" y="16971"/>
                </a:lnTo>
                <a:lnTo>
                  <a:pt x="21060" y="16971"/>
                </a:lnTo>
                <a:lnTo>
                  <a:pt x="21060" y="15428"/>
                </a:lnTo>
                <a:lnTo>
                  <a:pt x="18900" y="15428"/>
                </a:lnTo>
                <a:close/>
              </a:path>
              <a:path w="21600" h="21600" extrusionOk="0">
                <a:moveTo>
                  <a:pt x="540" y="16971"/>
                </a:moveTo>
                <a:lnTo>
                  <a:pt x="540" y="18514"/>
                </a:lnTo>
                <a:lnTo>
                  <a:pt x="2700" y="18514"/>
                </a:lnTo>
                <a:lnTo>
                  <a:pt x="2700" y="16971"/>
                </a:lnTo>
                <a:lnTo>
                  <a:pt x="540" y="16971"/>
                </a:lnTo>
                <a:close/>
              </a:path>
              <a:path w="21600" h="21600" extrusionOk="0">
                <a:moveTo>
                  <a:pt x="2700" y="16971"/>
                </a:moveTo>
                <a:lnTo>
                  <a:pt x="2700" y="18514"/>
                </a:lnTo>
                <a:lnTo>
                  <a:pt x="4860" y="18514"/>
                </a:lnTo>
                <a:lnTo>
                  <a:pt x="4860" y="16971"/>
                </a:lnTo>
                <a:lnTo>
                  <a:pt x="2700" y="16971"/>
                </a:lnTo>
                <a:close/>
              </a:path>
              <a:path w="21600" h="21600" extrusionOk="0">
                <a:moveTo>
                  <a:pt x="4860" y="16971"/>
                </a:moveTo>
                <a:lnTo>
                  <a:pt x="4860" y="18514"/>
                </a:lnTo>
                <a:lnTo>
                  <a:pt x="7020" y="18514"/>
                </a:lnTo>
                <a:lnTo>
                  <a:pt x="7020" y="16971"/>
                </a:lnTo>
                <a:lnTo>
                  <a:pt x="4860" y="16971"/>
                </a:lnTo>
                <a:close/>
              </a:path>
              <a:path w="21600" h="21600" extrusionOk="0">
                <a:moveTo>
                  <a:pt x="7020" y="16971"/>
                </a:moveTo>
                <a:lnTo>
                  <a:pt x="7020" y="18514"/>
                </a:lnTo>
                <a:lnTo>
                  <a:pt x="9180" y="18514"/>
                </a:lnTo>
                <a:lnTo>
                  <a:pt x="9180" y="16971"/>
                </a:lnTo>
                <a:lnTo>
                  <a:pt x="7020" y="16971"/>
                </a:lnTo>
                <a:close/>
              </a:path>
              <a:path w="21600" h="21600" extrusionOk="0">
                <a:moveTo>
                  <a:pt x="9180" y="16971"/>
                </a:moveTo>
                <a:lnTo>
                  <a:pt x="9180" y="18514"/>
                </a:lnTo>
                <a:lnTo>
                  <a:pt x="11340" y="18514"/>
                </a:lnTo>
                <a:lnTo>
                  <a:pt x="11340" y="16971"/>
                </a:lnTo>
                <a:lnTo>
                  <a:pt x="9180" y="16971"/>
                </a:lnTo>
                <a:close/>
              </a:path>
              <a:path w="21600" h="21600" extrusionOk="0">
                <a:moveTo>
                  <a:pt x="11340" y="16971"/>
                </a:moveTo>
                <a:lnTo>
                  <a:pt x="11340" y="18514"/>
                </a:lnTo>
                <a:lnTo>
                  <a:pt x="13500" y="18514"/>
                </a:lnTo>
                <a:lnTo>
                  <a:pt x="13500" y="16971"/>
                </a:lnTo>
                <a:lnTo>
                  <a:pt x="11340" y="16971"/>
                </a:lnTo>
                <a:close/>
              </a:path>
              <a:path w="21600" h="21600" extrusionOk="0">
                <a:moveTo>
                  <a:pt x="13500" y="16971"/>
                </a:moveTo>
                <a:lnTo>
                  <a:pt x="13500" y="18514"/>
                </a:lnTo>
                <a:lnTo>
                  <a:pt x="15660" y="18514"/>
                </a:lnTo>
                <a:lnTo>
                  <a:pt x="15660" y="16971"/>
                </a:lnTo>
                <a:lnTo>
                  <a:pt x="13500" y="16971"/>
                </a:lnTo>
                <a:close/>
              </a:path>
              <a:path w="21600" h="21600" extrusionOk="0">
                <a:moveTo>
                  <a:pt x="15660" y="16971"/>
                </a:moveTo>
                <a:lnTo>
                  <a:pt x="15660" y="18514"/>
                </a:lnTo>
                <a:lnTo>
                  <a:pt x="17820" y="18514"/>
                </a:lnTo>
                <a:lnTo>
                  <a:pt x="17820" y="16971"/>
                </a:lnTo>
                <a:lnTo>
                  <a:pt x="15660" y="16971"/>
                </a:lnTo>
                <a:close/>
              </a:path>
              <a:path w="21600" h="21600" extrusionOk="0">
                <a:moveTo>
                  <a:pt x="17820" y="16971"/>
                </a:moveTo>
                <a:lnTo>
                  <a:pt x="17820" y="18514"/>
                </a:lnTo>
                <a:lnTo>
                  <a:pt x="19980" y="18514"/>
                </a:lnTo>
                <a:lnTo>
                  <a:pt x="19980" y="16971"/>
                </a:lnTo>
                <a:lnTo>
                  <a:pt x="17820" y="16971"/>
                </a:lnTo>
                <a:close/>
              </a:path>
              <a:path w="21600" h="21600" extrusionOk="0">
                <a:moveTo>
                  <a:pt x="1620" y="18514"/>
                </a:moveTo>
                <a:lnTo>
                  <a:pt x="1620" y="20057"/>
                </a:lnTo>
                <a:lnTo>
                  <a:pt x="3779" y="20057"/>
                </a:lnTo>
                <a:lnTo>
                  <a:pt x="3779" y="18514"/>
                </a:lnTo>
                <a:lnTo>
                  <a:pt x="1620" y="18514"/>
                </a:lnTo>
                <a:close/>
              </a:path>
              <a:path w="21600" h="21600" extrusionOk="0">
                <a:moveTo>
                  <a:pt x="3779" y="18514"/>
                </a:moveTo>
                <a:lnTo>
                  <a:pt x="3779" y="20057"/>
                </a:lnTo>
                <a:lnTo>
                  <a:pt x="5940" y="20057"/>
                </a:lnTo>
                <a:lnTo>
                  <a:pt x="5940" y="18514"/>
                </a:lnTo>
                <a:lnTo>
                  <a:pt x="3779" y="18514"/>
                </a:lnTo>
                <a:close/>
              </a:path>
              <a:path w="21600" h="21600" extrusionOk="0">
                <a:moveTo>
                  <a:pt x="5940" y="18514"/>
                </a:moveTo>
                <a:lnTo>
                  <a:pt x="5940" y="20057"/>
                </a:lnTo>
                <a:lnTo>
                  <a:pt x="8100" y="20057"/>
                </a:lnTo>
                <a:lnTo>
                  <a:pt x="8100" y="18514"/>
                </a:lnTo>
                <a:lnTo>
                  <a:pt x="5940" y="18514"/>
                </a:lnTo>
                <a:close/>
              </a:path>
              <a:path w="21600" h="21600" extrusionOk="0">
                <a:moveTo>
                  <a:pt x="8100" y="18514"/>
                </a:moveTo>
                <a:lnTo>
                  <a:pt x="8100" y="20057"/>
                </a:lnTo>
                <a:lnTo>
                  <a:pt x="10260" y="20057"/>
                </a:lnTo>
                <a:lnTo>
                  <a:pt x="10260" y="18514"/>
                </a:lnTo>
                <a:lnTo>
                  <a:pt x="8100" y="18514"/>
                </a:lnTo>
                <a:close/>
              </a:path>
              <a:path w="21600" h="21600" extrusionOk="0">
                <a:moveTo>
                  <a:pt x="10260" y="18514"/>
                </a:moveTo>
                <a:lnTo>
                  <a:pt x="10260" y="20057"/>
                </a:lnTo>
                <a:lnTo>
                  <a:pt x="12419" y="20057"/>
                </a:lnTo>
                <a:lnTo>
                  <a:pt x="12419" y="18514"/>
                </a:lnTo>
                <a:lnTo>
                  <a:pt x="10260" y="18514"/>
                </a:lnTo>
                <a:close/>
              </a:path>
              <a:path w="21600" h="21600" extrusionOk="0">
                <a:moveTo>
                  <a:pt x="12419" y="18514"/>
                </a:moveTo>
                <a:lnTo>
                  <a:pt x="12419" y="20057"/>
                </a:lnTo>
                <a:lnTo>
                  <a:pt x="14580" y="20057"/>
                </a:lnTo>
                <a:lnTo>
                  <a:pt x="14580" y="18514"/>
                </a:lnTo>
                <a:lnTo>
                  <a:pt x="12419" y="18514"/>
                </a:lnTo>
                <a:close/>
              </a:path>
              <a:path w="21600" h="21600" extrusionOk="0">
                <a:moveTo>
                  <a:pt x="14580" y="18514"/>
                </a:moveTo>
                <a:lnTo>
                  <a:pt x="14580" y="20057"/>
                </a:lnTo>
                <a:lnTo>
                  <a:pt x="16740" y="20057"/>
                </a:lnTo>
                <a:lnTo>
                  <a:pt x="16740" y="18514"/>
                </a:lnTo>
                <a:lnTo>
                  <a:pt x="14580" y="18514"/>
                </a:lnTo>
                <a:close/>
              </a:path>
              <a:path w="21600" h="21600" extrusionOk="0">
                <a:moveTo>
                  <a:pt x="16740" y="18514"/>
                </a:moveTo>
                <a:lnTo>
                  <a:pt x="16740" y="20057"/>
                </a:lnTo>
                <a:lnTo>
                  <a:pt x="18900" y="20057"/>
                </a:lnTo>
                <a:lnTo>
                  <a:pt x="18900" y="18514"/>
                </a:lnTo>
                <a:lnTo>
                  <a:pt x="16740" y="18514"/>
                </a:lnTo>
                <a:close/>
              </a:path>
              <a:path w="21600" h="21600" extrusionOk="0">
                <a:moveTo>
                  <a:pt x="18900" y="18514"/>
                </a:moveTo>
                <a:lnTo>
                  <a:pt x="18900" y="20057"/>
                </a:lnTo>
                <a:lnTo>
                  <a:pt x="21060" y="20057"/>
                </a:lnTo>
                <a:lnTo>
                  <a:pt x="21060" y="18514"/>
                </a:lnTo>
                <a:lnTo>
                  <a:pt x="18900" y="18514"/>
                </a:lnTo>
                <a:close/>
              </a:path>
              <a:path w="21600" h="21600" extrusionOk="0">
                <a:moveTo>
                  <a:pt x="540" y="20057"/>
                </a:moveTo>
                <a:lnTo>
                  <a:pt x="540" y="21600"/>
                </a:lnTo>
                <a:lnTo>
                  <a:pt x="2700" y="21600"/>
                </a:lnTo>
                <a:lnTo>
                  <a:pt x="2700" y="20057"/>
                </a:lnTo>
                <a:lnTo>
                  <a:pt x="540" y="20057"/>
                </a:lnTo>
                <a:close/>
              </a:path>
              <a:path w="21600" h="21600" extrusionOk="0">
                <a:moveTo>
                  <a:pt x="2700" y="20057"/>
                </a:moveTo>
                <a:lnTo>
                  <a:pt x="2700" y="21600"/>
                </a:lnTo>
                <a:lnTo>
                  <a:pt x="4860" y="21600"/>
                </a:lnTo>
                <a:lnTo>
                  <a:pt x="4860" y="20057"/>
                </a:lnTo>
                <a:lnTo>
                  <a:pt x="2700" y="20057"/>
                </a:lnTo>
                <a:close/>
              </a:path>
              <a:path w="21600" h="21600" extrusionOk="0">
                <a:moveTo>
                  <a:pt x="4860" y="20057"/>
                </a:moveTo>
                <a:lnTo>
                  <a:pt x="4860" y="21600"/>
                </a:lnTo>
                <a:lnTo>
                  <a:pt x="7020" y="21600"/>
                </a:lnTo>
                <a:lnTo>
                  <a:pt x="7020" y="20057"/>
                </a:lnTo>
                <a:lnTo>
                  <a:pt x="4860" y="20057"/>
                </a:lnTo>
                <a:close/>
              </a:path>
              <a:path w="21600" h="21600" extrusionOk="0">
                <a:moveTo>
                  <a:pt x="7020" y="20057"/>
                </a:moveTo>
                <a:lnTo>
                  <a:pt x="7020" y="21600"/>
                </a:lnTo>
                <a:lnTo>
                  <a:pt x="9180" y="21600"/>
                </a:lnTo>
                <a:lnTo>
                  <a:pt x="9180" y="20057"/>
                </a:lnTo>
                <a:lnTo>
                  <a:pt x="7020" y="20057"/>
                </a:lnTo>
                <a:close/>
              </a:path>
              <a:path w="21600" h="21600" extrusionOk="0">
                <a:moveTo>
                  <a:pt x="9180" y="20057"/>
                </a:moveTo>
                <a:lnTo>
                  <a:pt x="9180" y="21600"/>
                </a:lnTo>
                <a:lnTo>
                  <a:pt x="11340" y="21600"/>
                </a:lnTo>
                <a:lnTo>
                  <a:pt x="11340" y="20057"/>
                </a:lnTo>
                <a:lnTo>
                  <a:pt x="9180" y="20057"/>
                </a:lnTo>
                <a:close/>
              </a:path>
              <a:path w="21600" h="21600" extrusionOk="0">
                <a:moveTo>
                  <a:pt x="11340" y="20057"/>
                </a:moveTo>
                <a:lnTo>
                  <a:pt x="11340" y="21600"/>
                </a:lnTo>
                <a:lnTo>
                  <a:pt x="13500" y="21600"/>
                </a:lnTo>
                <a:lnTo>
                  <a:pt x="13500" y="20057"/>
                </a:lnTo>
                <a:lnTo>
                  <a:pt x="11340" y="20057"/>
                </a:lnTo>
                <a:close/>
              </a:path>
              <a:path w="21600" h="21600" extrusionOk="0">
                <a:moveTo>
                  <a:pt x="13500" y="20057"/>
                </a:moveTo>
                <a:lnTo>
                  <a:pt x="13500" y="21600"/>
                </a:lnTo>
                <a:lnTo>
                  <a:pt x="15660" y="21600"/>
                </a:lnTo>
                <a:lnTo>
                  <a:pt x="15660" y="20057"/>
                </a:lnTo>
                <a:lnTo>
                  <a:pt x="13500" y="20057"/>
                </a:lnTo>
                <a:close/>
              </a:path>
              <a:path w="21600" h="21600" extrusionOk="0">
                <a:moveTo>
                  <a:pt x="15660" y="20057"/>
                </a:moveTo>
                <a:lnTo>
                  <a:pt x="15660" y="21600"/>
                </a:lnTo>
                <a:lnTo>
                  <a:pt x="17820" y="21600"/>
                </a:lnTo>
                <a:lnTo>
                  <a:pt x="17820" y="20057"/>
                </a:lnTo>
                <a:lnTo>
                  <a:pt x="15660" y="20057"/>
                </a:lnTo>
                <a:close/>
              </a:path>
              <a:path w="21600" h="21600" extrusionOk="0">
                <a:moveTo>
                  <a:pt x="17820" y="20057"/>
                </a:moveTo>
                <a:lnTo>
                  <a:pt x="17820" y="21600"/>
                </a:lnTo>
                <a:lnTo>
                  <a:pt x="19980" y="21600"/>
                </a:lnTo>
                <a:lnTo>
                  <a:pt x="19980" y="20057"/>
                </a:lnTo>
                <a:lnTo>
                  <a:pt x="17820" y="20057"/>
                </a:lnTo>
                <a:close/>
              </a:path>
              <a:path w="21600" h="21600" extrusionOk="0">
                <a:moveTo>
                  <a:pt x="19980" y="4628"/>
                </a:moveTo>
                <a:lnTo>
                  <a:pt x="21060" y="4628"/>
                </a:lnTo>
                <a:lnTo>
                  <a:pt x="21060" y="6171"/>
                </a:lnTo>
                <a:lnTo>
                  <a:pt x="19980" y="6171"/>
                </a:lnTo>
                <a:lnTo>
                  <a:pt x="19980" y="4628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84213" y="6021388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доброта</a:t>
            </a:r>
          </a:p>
        </p:txBody>
      </p:sp>
      <p:sp>
        <p:nvSpPr>
          <p:cNvPr id="4103" name="Text Box 23"/>
          <p:cNvSpPr txBox="1">
            <a:spLocks noChangeArrowheads="1"/>
          </p:cNvSpPr>
          <p:nvPr/>
        </p:nvSpPr>
        <p:spPr bwMode="auto">
          <a:xfrm>
            <a:off x="2555875" y="5949950"/>
            <a:ext cx="1747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2700338" y="6021388"/>
            <a:ext cx="110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любовь</a:t>
            </a:r>
          </a:p>
        </p:txBody>
      </p:sp>
      <p:sp>
        <p:nvSpPr>
          <p:cNvPr id="4105" name="Text Box 26"/>
          <p:cNvSpPr txBox="1">
            <a:spLocks noChangeArrowheads="1"/>
          </p:cNvSpPr>
          <p:nvPr/>
        </p:nvSpPr>
        <p:spPr bwMode="auto">
          <a:xfrm>
            <a:off x="4624388" y="5387975"/>
            <a:ext cx="131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284663" y="6021388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трудолюбие</a:t>
            </a:r>
          </a:p>
        </p:txBody>
      </p:sp>
      <p:sp>
        <p:nvSpPr>
          <p:cNvPr id="4107" name="Text Box 28"/>
          <p:cNvSpPr txBox="1">
            <a:spLocks noChangeArrowheads="1"/>
          </p:cNvSpPr>
          <p:nvPr/>
        </p:nvSpPr>
        <p:spPr bwMode="auto">
          <a:xfrm>
            <a:off x="4624388" y="5445125"/>
            <a:ext cx="160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6156325" y="6021388"/>
            <a:ext cx="1460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 забота</a:t>
            </a:r>
          </a:p>
        </p:txBody>
      </p:sp>
      <p:sp>
        <p:nvSpPr>
          <p:cNvPr id="15391" name="desk1"/>
          <p:cNvSpPr>
            <a:spLocks noEditPoints="1" noChangeArrowheads="1"/>
          </p:cNvSpPr>
          <p:nvPr/>
        </p:nvSpPr>
        <p:spPr bwMode="auto">
          <a:xfrm>
            <a:off x="539750" y="4724400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0000FF"/>
                </a:solidFill>
              </a:rPr>
              <a:t>      долг</a:t>
            </a:r>
          </a:p>
        </p:txBody>
      </p:sp>
      <p:sp>
        <p:nvSpPr>
          <p:cNvPr id="15393" name="desk1"/>
          <p:cNvSpPr>
            <a:spLocks noEditPoints="1" noChangeArrowheads="1"/>
          </p:cNvSpPr>
          <p:nvPr/>
        </p:nvSpPr>
        <p:spPr bwMode="auto">
          <a:xfrm>
            <a:off x="6011863" y="4724400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0000FF"/>
                </a:solidFill>
              </a:rPr>
              <a:t>Ответствен</a:t>
            </a:r>
          </a:p>
          <a:p>
            <a:pPr>
              <a:defRPr/>
            </a:pPr>
            <a:r>
              <a:rPr lang="ru-RU" sz="2000">
                <a:solidFill>
                  <a:srgbClr val="0000FF"/>
                </a:solidFill>
              </a:rPr>
              <a:t>    ность</a:t>
            </a:r>
          </a:p>
        </p:txBody>
      </p:sp>
      <p:sp>
        <p:nvSpPr>
          <p:cNvPr id="15394" name="desk1"/>
          <p:cNvSpPr>
            <a:spLocks noEditPoints="1" noChangeArrowheads="1"/>
          </p:cNvSpPr>
          <p:nvPr/>
        </p:nvSpPr>
        <p:spPr bwMode="auto">
          <a:xfrm>
            <a:off x="4211638" y="4724400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0000FF"/>
                </a:solidFill>
              </a:rPr>
              <a:t>  уважение</a:t>
            </a:r>
          </a:p>
        </p:txBody>
      </p:sp>
      <p:sp>
        <p:nvSpPr>
          <p:cNvPr id="15395" name="desk1"/>
          <p:cNvSpPr>
            <a:spLocks noEditPoints="1" noChangeArrowheads="1"/>
          </p:cNvSpPr>
          <p:nvPr/>
        </p:nvSpPr>
        <p:spPr bwMode="auto">
          <a:xfrm>
            <a:off x="2411413" y="4724400"/>
            <a:ext cx="1809750" cy="90487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>
                <a:solidFill>
                  <a:srgbClr val="0000FF"/>
                </a:solidFill>
              </a:rPr>
              <a:t>  верность</a:t>
            </a:r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539750" y="2565400"/>
            <a:ext cx="2808288" cy="2112963"/>
          </a:xfrm>
          <a:custGeom>
            <a:avLst/>
            <a:gdLst>
              <a:gd name="T0" fmla="*/ 0 w 28708"/>
              <a:gd name="T1" fmla="*/ 1056482 h 21600"/>
              <a:gd name="T2" fmla="*/ 702072 w 28708"/>
              <a:gd name="T3" fmla="*/ 1056482 h 21600"/>
              <a:gd name="T4" fmla="*/ 1866211 w 28708"/>
              <a:gd name="T5" fmla="*/ 2112963 h 21600"/>
              <a:gd name="T6" fmla="*/ 1866211 w 28708"/>
              <a:gd name="T7" fmla="*/ 1584722 h 21600"/>
              <a:gd name="T8" fmla="*/ 3732422 w 28708"/>
              <a:gd name="T9" fmla="*/ 1056482 h 21600"/>
              <a:gd name="T10" fmla="*/ 3030351 w 28708"/>
              <a:gd name="T11" fmla="*/ 1056482 h 21600"/>
              <a:gd name="T12" fmla="*/ 1866211 w 28708"/>
              <a:gd name="T13" fmla="*/ 0 h 21600"/>
              <a:gd name="T14" fmla="*/ 1866211 w 28708"/>
              <a:gd name="T15" fmla="*/ 52824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77 w 28708"/>
              <a:gd name="T25" fmla="*/ 5400 h 21600"/>
              <a:gd name="T26" fmla="*/ 21531 w 28708"/>
              <a:gd name="T27" fmla="*/ 162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708" h="21600">
                <a:moveTo>
                  <a:pt x="0" y="0"/>
                </a:moveTo>
                <a:lnTo>
                  <a:pt x="0" y="21600"/>
                </a:lnTo>
                <a:lnTo>
                  <a:pt x="28708" y="21600"/>
                </a:lnTo>
                <a:lnTo>
                  <a:pt x="28708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23308" y="16200"/>
                </a:lnTo>
                <a:lnTo>
                  <a:pt x="23308" y="5400"/>
                </a:lnTo>
                <a:close/>
              </a:path>
            </a:pathLst>
          </a:custGeom>
          <a:solidFill>
            <a:srgbClr val="D8ECB3"/>
          </a:solidFill>
          <a:ln w="9525">
            <a:miter lim="800000"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3348038" y="2565400"/>
            <a:ext cx="1584325" cy="2111375"/>
          </a:xfrm>
          <a:custGeom>
            <a:avLst/>
            <a:gdLst>
              <a:gd name="T0" fmla="*/ 0 w 21600"/>
              <a:gd name="T1" fmla="*/ 1406899 h 28786"/>
              <a:gd name="T2" fmla="*/ 396081 w 21600"/>
              <a:gd name="T3" fmla="*/ 1406899 h 28786"/>
              <a:gd name="T4" fmla="*/ 792163 w 21600"/>
              <a:gd name="T5" fmla="*/ 2813798 h 28786"/>
              <a:gd name="T6" fmla="*/ 792163 w 21600"/>
              <a:gd name="T7" fmla="*/ 2285954 h 28786"/>
              <a:gd name="T8" fmla="*/ 1584325 w 21600"/>
              <a:gd name="T9" fmla="*/ 1406899 h 28786"/>
              <a:gd name="T10" fmla="*/ 1188244 w 21600"/>
              <a:gd name="T11" fmla="*/ 1406899 h 28786"/>
              <a:gd name="T12" fmla="*/ 792163 w 21600"/>
              <a:gd name="T13" fmla="*/ 0 h 28786"/>
              <a:gd name="T14" fmla="*/ 792163 w 21600"/>
              <a:gd name="T15" fmla="*/ 527844 h 287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400 w 21600"/>
              <a:gd name="T25" fmla="*/ 7197 h 28786"/>
              <a:gd name="T26" fmla="*/ 16200 w 21600"/>
              <a:gd name="T27" fmla="*/ 21589 h 287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8786">
                <a:moveTo>
                  <a:pt x="0" y="0"/>
                </a:moveTo>
                <a:lnTo>
                  <a:pt x="0" y="28786"/>
                </a:lnTo>
                <a:lnTo>
                  <a:pt x="21600" y="28786"/>
                </a:lnTo>
                <a:lnTo>
                  <a:pt x="21600" y="0"/>
                </a:lnTo>
                <a:close/>
                <a:moveTo>
                  <a:pt x="5400" y="5400"/>
                </a:moveTo>
                <a:lnTo>
                  <a:pt x="5400" y="23386"/>
                </a:lnTo>
                <a:lnTo>
                  <a:pt x="16200" y="23386"/>
                </a:lnTo>
                <a:lnTo>
                  <a:pt x="16200" y="5400"/>
                </a:lnTo>
                <a:close/>
              </a:path>
            </a:pathLst>
          </a:custGeom>
          <a:solidFill>
            <a:srgbClr val="D8ECB3"/>
          </a:solidFill>
          <a:ln w="9525">
            <a:miter lim="800000"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5398" name="AutoShape 38"/>
          <p:cNvSpPr>
            <a:spLocks noChangeArrowheads="1"/>
          </p:cNvSpPr>
          <p:nvPr/>
        </p:nvSpPr>
        <p:spPr bwMode="auto">
          <a:xfrm>
            <a:off x="4932363" y="2565400"/>
            <a:ext cx="2952750" cy="2112963"/>
          </a:xfrm>
          <a:custGeom>
            <a:avLst/>
            <a:gdLst>
              <a:gd name="T0" fmla="*/ 0 w 30185"/>
              <a:gd name="T1" fmla="*/ 1056482 h 21600"/>
              <a:gd name="T2" fmla="*/ 738188 w 30185"/>
              <a:gd name="T3" fmla="*/ 1056482 h 21600"/>
              <a:gd name="T4" fmla="*/ 2063234 w 30185"/>
              <a:gd name="T5" fmla="*/ 2112963 h 21600"/>
              <a:gd name="T6" fmla="*/ 2063234 w 30185"/>
              <a:gd name="T7" fmla="*/ 1584722 h 21600"/>
              <a:gd name="T8" fmla="*/ 4126331 w 30185"/>
              <a:gd name="T9" fmla="*/ 1056482 h 21600"/>
              <a:gd name="T10" fmla="*/ 3388144 w 30185"/>
              <a:gd name="T11" fmla="*/ 1056482 h 21600"/>
              <a:gd name="T12" fmla="*/ 2063234 w 30185"/>
              <a:gd name="T13" fmla="*/ 0 h 21600"/>
              <a:gd name="T14" fmla="*/ 2063234 w 30185"/>
              <a:gd name="T15" fmla="*/ 52824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546 w 30185"/>
              <a:gd name="T25" fmla="*/ 5400 h 21600"/>
              <a:gd name="T26" fmla="*/ 22639 w 30185"/>
              <a:gd name="T27" fmla="*/ 162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185" h="21600">
                <a:moveTo>
                  <a:pt x="0" y="0"/>
                </a:moveTo>
                <a:lnTo>
                  <a:pt x="0" y="21600"/>
                </a:lnTo>
                <a:lnTo>
                  <a:pt x="30185" y="21600"/>
                </a:lnTo>
                <a:lnTo>
                  <a:pt x="30185" y="0"/>
                </a:lnTo>
                <a:close/>
                <a:moveTo>
                  <a:pt x="5400" y="5400"/>
                </a:moveTo>
                <a:lnTo>
                  <a:pt x="5400" y="16200"/>
                </a:lnTo>
                <a:lnTo>
                  <a:pt x="24785" y="16200"/>
                </a:lnTo>
                <a:lnTo>
                  <a:pt x="24785" y="5400"/>
                </a:lnTo>
                <a:close/>
              </a:path>
            </a:pathLst>
          </a:custGeom>
          <a:solidFill>
            <a:srgbClr val="D8ECB3"/>
          </a:solidFill>
          <a:ln w="9525">
            <a:miter lim="800000"/>
            <a:headEnd/>
            <a:tailEnd/>
          </a:ln>
          <a:scene3d>
            <a:camera prst="legacyPerspectiveFron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D8ECB3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950913" y="4235450"/>
            <a:ext cx="210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800000"/>
                </a:solidFill>
              </a:rPr>
              <a:t>порядочность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5076825" y="4221163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800000"/>
                </a:solidFill>
              </a:rPr>
              <a:t>          прощение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3687763" y="4235450"/>
            <a:ext cx="1100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0066"/>
                </a:solidFill>
              </a:rPr>
              <a:t>дети</a:t>
            </a:r>
          </a:p>
        </p:txBody>
      </p:sp>
      <p:pic>
        <p:nvPicPr>
          <p:cNvPr id="15409" name="Picture 49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997200"/>
            <a:ext cx="10382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50" descr="j02852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141663"/>
            <a:ext cx="1657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52" descr="j032375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708275"/>
            <a:ext cx="131127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14" name="DiagonalStripe"/>
          <p:cNvSpPr>
            <a:spLocks noEditPoints="1" noChangeArrowheads="1"/>
          </p:cNvSpPr>
          <p:nvPr/>
        </p:nvSpPr>
        <p:spPr bwMode="auto">
          <a:xfrm rot="2657769">
            <a:off x="1547813" y="0"/>
            <a:ext cx="5210175" cy="5159375"/>
          </a:xfrm>
          <a:custGeom>
            <a:avLst/>
            <a:gdLst>
              <a:gd name="G0" fmla="+- 0 0 0"/>
              <a:gd name="G1" fmla="*/ 10914 1 2"/>
              <a:gd name="G2" fmla="+- 10914 0 0"/>
              <a:gd name="G3" fmla="+- G1 10800 0"/>
              <a:gd name="T0" fmla="*/ 5457 w 21600"/>
              <a:gd name="T1" fmla="*/ 5457 h 21600"/>
              <a:gd name="T2" fmla="*/ 0 w 21600"/>
              <a:gd name="T3" fmla="*/ 16257 h 21600"/>
              <a:gd name="T4" fmla="*/ 10800 w 21600"/>
              <a:gd name="T5" fmla="*/ 10800 h 21600"/>
              <a:gd name="T6" fmla="*/ 16257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14" y="0"/>
                </a:moveTo>
                <a:lnTo>
                  <a:pt x="0" y="10914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2339975" y="981075"/>
            <a:ext cx="36004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     </a:t>
            </a:r>
            <a:r>
              <a:rPr lang="ru-RU" sz="3200">
                <a:solidFill>
                  <a:srgbClr val="FF0066"/>
                </a:solidFill>
              </a:rPr>
              <a:t>Семья</a:t>
            </a:r>
          </a:p>
          <a:p>
            <a:r>
              <a:rPr lang="ru-RU" sz="2000"/>
              <a:t>    </a:t>
            </a:r>
            <a:r>
              <a:rPr lang="ru-RU" sz="2000">
                <a:solidFill>
                  <a:srgbClr val="0000FF"/>
                </a:solidFill>
              </a:rPr>
              <a:t>Семейные традиции</a:t>
            </a:r>
          </a:p>
          <a:p>
            <a:endParaRPr lang="ru-RU" sz="2000"/>
          </a:p>
        </p:txBody>
      </p:sp>
      <p:sp>
        <p:nvSpPr>
          <p:cNvPr id="15417" name="desk1"/>
          <p:cNvSpPr>
            <a:spLocks noEditPoints="1" noChangeArrowheads="1"/>
          </p:cNvSpPr>
          <p:nvPr/>
        </p:nvSpPr>
        <p:spPr bwMode="auto">
          <a:xfrm rot="5400000">
            <a:off x="4682331" y="365919"/>
            <a:ext cx="500063" cy="288925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125" name="Picture 58" descr="Pche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88913"/>
            <a:ext cx="10795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59" descr="6694167_solnuyfk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32675" y="188913"/>
            <a:ext cx="15287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60" descr="5bb599358f58a2bfb01e278b1b75a69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5373688"/>
            <a:ext cx="1331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15368" grpId="0" animBg="1"/>
      <p:bldP spid="15369" grpId="0" animBg="1"/>
      <p:bldP spid="15381" grpId="0"/>
      <p:bldP spid="15384" grpId="0"/>
      <p:bldP spid="15387" grpId="0"/>
      <p:bldP spid="15390" grpId="0"/>
      <p:bldP spid="15391" grpId="0" animBg="1"/>
      <p:bldP spid="15393" grpId="0" animBg="1"/>
      <p:bldP spid="15394" grpId="0" animBg="1"/>
      <p:bldP spid="15395" grpId="0" animBg="1"/>
      <p:bldP spid="15396" grpId="0" animBg="1"/>
      <p:bldP spid="15397" grpId="0" animBg="1"/>
      <p:bldP spid="15398" grpId="0" animBg="1"/>
      <p:bldP spid="15404" grpId="0"/>
      <p:bldP spid="15406" grpId="0"/>
      <p:bldP spid="15408" grpId="0"/>
      <p:bldP spid="15414" grpId="0" animBg="1"/>
      <p:bldP spid="15416" grpId="0"/>
      <p:bldP spid="154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CC3300"/>
                </a:solidFill>
                <a:latin typeface="Comic Sans MS" pitchFamily="66" charset="0"/>
              </a:rPr>
              <a:t>Разгадай ребус.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00713"/>
            <a:ext cx="8229600" cy="968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Что обозначает это слово?</a:t>
            </a:r>
          </a:p>
        </p:txBody>
      </p:sp>
      <p:pic>
        <p:nvPicPr>
          <p:cNvPr id="3076" name="Picture 4" descr="20856d86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773238"/>
            <a:ext cx="4762500" cy="2905125"/>
          </a:xfrm>
          <a:prstGeom prst="rect">
            <a:avLst/>
          </a:prstGeom>
          <a:noFill/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48038" y="476250"/>
            <a:ext cx="2052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omic Sans MS" pitchFamily="66" charset="0"/>
              </a:rPr>
              <a:t>СЕМЬЯ</a:t>
            </a:r>
          </a:p>
        </p:txBody>
      </p:sp>
      <p:pic>
        <p:nvPicPr>
          <p:cNvPr id="3080" name="Picture 8" descr="семья000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268413"/>
            <a:ext cx="6551612" cy="4183062"/>
          </a:xfrm>
          <a:prstGeom prst="rect">
            <a:avLst/>
          </a:prstGeom>
          <a:noFill/>
          <a:ln w="38100">
            <a:solidFill>
              <a:srgbClr val="336600"/>
            </a:solidFill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3850" y="5530850"/>
            <a:ext cx="8480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Группа родственников, живущих вместе.</a:t>
            </a:r>
            <a:r>
              <a:rPr lang="ru-RU" sz="3200"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(Словарь С.И.Ожегова)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5" grpId="1" build="p"/>
      <p:bldP spid="3077" grpId="0"/>
      <p:bldP spid="30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708400" y="3789363"/>
            <a:ext cx="1543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СЕМЬЯ</a:t>
            </a:r>
          </a:p>
        </p:txBody>
      </p:sp>
      <p:grpSp>
        <p:nvGrpSpPr>
          <p:cNvPr id="6169" name="Group 25"/>
          <p:cNvGrpSpPr>
            <a:grpSpLocks/>
          </p:cNvGrpSpPr>
          <p:nvPr/>
        </p:nvGrpSpPr>
        <p:grpSpPr bwMode="auto">
          <a:xfrm>
            <a:off x="971550" y="549275"/>
            <a:ext cx="4418013" cy="3451225"/>
            <a:chOff x="612" y="346"/>
            <a:chExt cx="2783" cy="2174"/>
          </a:xfrm>
        </p:grpSpPr>
        <p:pic>
          <p:nvPicPr>
            <p:cNvPr id="6148" name="Picture 4" descr="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0" y="1480"/>
              <a:ext cx="1195" cy="1040"/>
            </a:xfrm>
            <a:prstGeom prst="rect">
              <a:avLst/>
            </a:prstGeom>
            <a:noFill/>
          </p:spPr>
        </p:pic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612" y="346"/>
              <a:ext cx="1724" cy="63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400">
                  <a:latin typeface="Comic Sans MS" pitchFamily="66" charset="0"/>
                </a:rPr>
                <a:t>Вместе живут</a:t>
              </a:r>
            </a:p>
            <a:p>
              <a:pPr algn="ctr"/>
              <a:r>
                <a:rPr lang="ru-RU" sz="2400">
                  <a:latin typeface="Comic Sans MS" pitchFamily="66" charset="0"/>
                </a:rPr>
                <a:t> в одной квартире</a:t>
              </a:r>
            </a:p>
          </p:txBody>
        </p:sp>
      </p:grp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364163" y="549275"/>
            <a:ext cx="2736850" cy="1008063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38100">
            <a:solidFill>
              <a:srgbClr val="0099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Любят и уважают</a:t>
            </a:r>
          </a:p>
          <a:p>
            <a:pPr algn="ctr"/>
            <a:r>
              <a:rPr lang="ru-RU" sz="2400">
                <a:latin typeface="Comic Sans MS" pitchFamily="66" charset="0"/>
              </a:rPr>
              <a:t> друг друга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5651500" y="2852738"/>
            <a:ext cx="3098800" cy="12954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Вместе занимаются</a:t>
            </a:r>
          </a:p>
          <a:p>
            <a:pPr algn="ctr"/>
            <a:r>
              <a:rPr lang="ru-RU" sz="2400">
                <a:latin typeface="Comic Sans MS" pitchFamily="66" charset="0"/>
              </a:rPr>
              <a:t>домашним</a:t>
            </a:r>
          </a:p>
          <a:p>
            <a:pPr algn="ctr"/>
            <a:r>
              <a:rPr lang="ru-RU" sz="2400">
                <a:latin typeface="Comic Sans MS" pitchFamily="66" charset="0"/>
              </a:rPr>
              <a:t>хозяйством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95288" y="2852738"/>
            <a:ext cx="2881312" cy="1296987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Вместе отдыхают </a:t>
            </a:r>
          </a:p>
          <a:p>
            <a:pPr algn="ctr"/>
            <a:r>
              <a:rPr lang="ru-RU" sz="2400">
                <a:latin typeface="Comic Sans MS" pitchFamily="66" charset="0"/>
              </a:rPr>
              <a:t>и проводят </a:t>
            </a:r>
          </a:p>
          <a:p>
            <a:pPr algn="ctr"/>
            <a:r>
              <a:rPr lang="ru-RU" sz="2400">
                <a:latin typeface="Comic Sans MS" pitchFamily="66" charset="0"/>
              </a:rPr>
              <a:t>свободное время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2771775" y="4868863"/>
            <a:ext cx="3384550" cy="1655762"/>
          </a:xfrm>
          <a:prstGeom prst="roundRect">
            <a:avLst>
              <a:gd name="adj" fmla="val 16667"/>
            </a:avLst>
          </a:prstGeom>
          <a:solidFill>
            <a:srgbClr val="89B0FF"/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latin typeface="Comic Sans MS" pitchFamily="66" charset="0"/>
              </a:rPr>
              <a:t>Распределяют </a:t>
            </a:r>
          </a:p>
          <a:p>
            <a:pPr algn="ctr"/>
            <a:r>
              <a:rPr lang="ru-RU" sz="2400">
                <a:latin typeface="Comic Sans MS" pitchFamily="66" charset="0"/>
              </a:rPr>
              <a:t>деньги на покупки</a:t>
            </a:r>
          </a:p>
          <a:p>
            <a:pPr algn="ctr"/>
            <a:r>
              <a:rPr lang="ru-RU" sz="2400">
                <a:latin typeface="Comic Sans MS" pitchFamily="66" charset="0"/>
              </a:rPr>
              <a:t> и ведение</a:t>
            </a:r>
          </a:p>
          <a:p>
            <a:pPr algn="ctr"/>
            <a:r>
              <a:rPr lang="ru-RU" sz="2400">
                <a:latin typeface="Comic Sans MS" pitchFamily="66" charset="0"/>
              </a:rPr>
              <a:t>домашнего хозяйства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5219700" y="1557338"/>
            <a:ext cx="792163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 flipV="1">
            <a:off x="3059113" y="1557338"/>
            <a:ext cx="865187" cy="7921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4500563" y="4365625"/>
            <a:ext cx="0" cy="5032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H="1">
            <a:off x="3276600" y="3429000"/>
            <a:ext cx="5746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5148263" y="3429000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57" grpId="0" animBg="1"/>
      <p:bldP spid="61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CC3300"/>
                </a:solidFill>
                <a:latin typeface="Comic Sans MS" pitchFamily="66" charset="0"/>
              </a:rPr>
              <a:t>           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4500570"/>
            <a:ext cx="8229600" cy="18002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Что такое 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«культура общения»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pPr algn="ctr">
              <a:buFontTx/>
              <a:buNone/>
            </a:pPr>
            <a:r>
              <a:rPr lang="ru-RU" dirty="0">
                <a:latin typeface="Comic Sans MS" pitchFamily="66" charset="0"/>
              </a:rPr>
              <a:t>и нужна ли она в семье.</a:t>
            </a:r>
          </a:p>
        </p:txBody>
      </p:sp>
      <p:pic>
        <p:nvPicPr>
          <p:cNvPr id="5124" name="Picture 4" descr="jc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484313"/>
            <a:ext cx="4752975" cy="2913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>
                <a:solidFill>
                  <a:srgbClr val="CC3300"/>
                </a:solidFill>
                <a:latin typeface="Comic Sans MS" pitchFamily="66" charset="0"/>
              </a:rPr>
              <a:t>           Культура общения.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4581525"/>
            <a:ext cx="83518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Вежливая речь.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Помни!</a:t>
            </a:r>
            <a:r>
              <a:rPr lang="ru-RU" sz="3200">
                <a:latin typeface="Comic Sans MS" pitchFamily="66" charset="0"/>
              </a:rPr>
              <a:t> Твои слова могут радовать, но могут и ранить. Слово не воробей, вылетит не поймаешь.</a:t>
            </a:r>
          </a:p>
        </p:txBody>
      </p:sp>
      <p:pic>
        <p:nvPicPr>
          <p:cNvPr id="11271" name="Picture 7" descr="Копия семья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268413"/>
            <a:ext cx="4608513" cy="3279775"/>
          </a:xfrm>
          <a:prstGeom prst="rect">
            <a:avLst/>
          </a:prstGeom>
          <a:noFill/>
        </p:spPr>
      </p:pic>
      <p:pic>
        <p:nvPicPr>
          <p:cNvPr id="11272" name="Picture 8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1196975"/>
            <a:ext cx="4897437" cy="4576763"/>
          </a:xfrm>
          <a:prstGeom prst="rect">
            <a:avLst/>
          </a:prstGeom>
          <a:noFill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268538" y="5661025"/>
            <a:ext cx="4751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Культурное поведение.</a:t>
            </a:r>
          </a:p>
        </p:txBody>
      </p:sp>
      <p:pic>
        <p:nvPicPr>
          <p:cNvPr id="11274" name="Picture 10" descr="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1341438"/>
            <a:ext cx="5616575" cy="38893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268538" y="5475288"/>
            <a:ext cx="47148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Доброе, уважительное </a:t>
            </a:r>
          </a:p>
          <a:p>
            <a:r>
              <a:rPr lang="ru-RU" sz="3200">
                <a:solidFill>
                  <a:srgbClr val="0000FF"/>
                </a:solidFill>
                <a:latin typeface="Comic Sans MS" pitchFamily="66" charset="0"/>
              </a:rPr>
              <a:t>отношение к человеку.</a:t>
            </a:r>
          </a:p>
          <a:p>
            <a:endParaRPr lang="ru-RU" sz="320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3" grpId="0"/>
      <p:bldP spid="11273" grpId="1"/>
      <p:bldP spid="11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>
                <a:solidFill>
                  <a:srgbClr val="CC3300"/>
                </a:solidFill>
                <a:latin typeface="Comic Sans MS" pitchFamily="66" charset="0"/>
              </a:rPr>
              <a:t>        Взаимопомощь в семье.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02250"/>
            <a:ext cx="8229600" cy="136683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Каждая семья интересна по-своему. </a:t>
            </a:r>
          </a:p>
          <a:p>
            <a:pPr algn="ctr">
              <a:buFontTx/>
              <a:buNone/>
            </a:pPr>
            <a:r>
              <a:rPr lang="ru-RU">
                <a:latin typeface="Comic Sans MS" pitchFamily="66" charset="0"/>
              </a:rPr>
              <a:t>В каждой семье есть чему поучиться.</a:t>
            </a:r>
          </a:p>
        </p:txBody>
      </p:sp>
      <p:pic>
        <p:nvPicPr>
          <p:cNvPr id="13316" name="Picture 4" descr="семья0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57338"/>
            <a:ext cx="7991475" cy="3441700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13338"/>
            <a:ext cx="8229600" cy="170021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Выбери, чему ты хотел научиться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у каждой семьи, а что бы сделал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>
                <a:latin typeface="Comic Sans MS" pitchFamily="66" charset="0"/>
              </a:rPr>
              <a:t>по-своему. </a:t>
            </a:r>
          </a:p>
        </p:txBody>
      </p:sp>
      <p:pic>
        <p:nvPicPr>
          <p:cNvPr id="21508" name="Picture 4" descr="семья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33375"/>
            <a:ext cx="6191250" cy="4768850"/>
          </a:xfrm>
          <a:prstGeom prst="rect">
            <a:avLst/>
          </a:prstGeom>
          <a:noFill/>
          <a:ln w="38100">
            <a:solidFill>
              <a:srgbClr val="B2B2B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337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Презентация PowerPoint</vt:lpstr>
      <vt:lpstr>Пословицы и поговорки  о семье </vt:lpstr>
      <vt:lpstr>Презентация PowerPoint</vt:lpstr>
      <vt:lpstr>Разгадай ребус.</vt:lpstr>
      <vt:lpstr>Презентация PowerPoint</vt:lpstr>
      <vt:lpstr>             </vt:lpstr>
      <vt:lpstr>           Культура общения.</vt:lpstr>
      <vt:lpstr>        Взаимопомощь в семье.</vt:lpstr>
      <vt:lpstr>Презентация PowerPoint</vt:lpstr>
      <vt:lpstr>Не забывай выполнять поручения родителей.</vt:lpstr>
      <vt:lpstr>Как взрослые  заботятся о детях?</vt:lpstr>
      <vt:lpstr>Свободное время.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школьной семьи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79283588092</cp:lastModifiedBy>
  <cp:revision>11</cp:revision>
  <dcterms:created xsi:type="dcterms:W3CDTF">2011-01-13T11:43:26Z</dcterms:created>
  <dcterms:modified xsi:type="dcterms:W3CDTF">2020-04-24T10:49:50Z</dcterms:modified>
</cp:coreProperties>
</file>